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saveSubsetFonts="1">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y="10287000" cx="18288000"/>
  <p:notesSz cx="6858000" cy="9144000"/>
  <p:embeddedFontLst>
    <p:embeddedFont>
      <p:font typeface="Arimo" panose="020B0604020202020204" charset="1"/>
      <p:regular r:id="rId15"/>
    </p:embeddedFont>
    <p:embeddedFont>
      <p:font typeface="Arimo Bold" panose="020B0704020202020204" charset="1"/>
      <p:regular r:id="rId16"/>
    </p:embeddedFont>
    <p:embeddedFont>
      <p:font typeface="Arimo Italics" panose="020B0604020202090204" charset="1"/>
      <p:regular r:id="rId17"/>
    </p:embeddedFont>
    <p:embeddedFont>
      <p:font typeface="Arimo Bold Italics" panose="020B0704020202090204" charset="1"/>
      <p:regular r:id="rId18"/>
    </p:embeddedFont>
    <p:embeddedFont>
      <p:font typeface="Archivo Black" panose="020B0A03020202020B04" charset="1"/>
      <p:regular r:id="rId19"/>
    </p:embeddedFont>
    <p:embeddedFont>
      <p:font typeface="Carelia" panose="00000500000000000000" charset="1"/>
      <p:regular r:id="rId20"/>
    </p:embeddedFont>
    <p:embeddedFont>
      <p:font typeface="Carelia Italics" panose="00000500000000000000" charset="1"/>
      <p:regular r:id="rId21"/>
    </p:embeddedFont>
    <p:embeddedFont>
      <p:font typeface="Times New Roman" panose="02030502070405020303" charset="1"/>
      <p:regular r:id="rId22"/>
    </p:embeddedFont>
    <p:embeddedFont>
      <p:font typeface="Times New Roman Bold" panose="02030802070405020303" charset="1"/>
      <p:regular r:id="rId23"/>
    </p:embeddedFont>
    <p:embeddedFont>
      <p:font typeface="Times New Roman Italics" panose="02030502070405090303" charset="1"/>
      <p:regular r:id="rId24"/>
    </p:embeddedFont>
    <p:embeddedFont>
      <p:font typeface="Times New Roman Bold Italics" panose="02030802070405090303" charset="1"/>
      <p:regular r:id="rId25"/>
    </p:embeddedFont>
    <p:embeddedFont>
      <p:font typeface="Times New Roman Medium" panose="02030502070405020303" charset="1"/>
      <p:regular r:id="rId26"/>
    </p:embeddedFont>
    <p:embeddedFont>
      <p:font typeface="Times New Roman Medium Italics" panose="02030502070405090303" charset="1"/>
      <p:regular r:id="rId27"/>
    </p:embeddedFont>
    <p:embeddedFont>
      <p:font typeface="Times New Roman Semi-Bold" panose="02030702070405020303" charset="1"/>
      <p:regular r:id="rId28"/>
    </p:embeddedFont>
    <p:embeddedFont>
      <p:font typeface="Times New Roman Semi-Bold Italics" panose="02030702070405090303" charset="1"/>
      <p:regular r:id="rId29"/>
    </p:embeddedFont>
    <p:embeddedFont>
      <p:font typeface="Times New Roman Ultra-Bold" panose="02030902070405020303" charset="1"/>
      <p:regular r:id="rId30"/>
    </p:embeddedFont>
    <p:embeddedFont>
      <p:font typeface="Canva Sans" panose="020B0503030501040103" charset="1"/>
      <p:regular r:id="rId31"/>
    </p:embeddedFont>
    <p:embeddedFont>
      <p:font typeface="Canva Sans Bold" panose="020B0803030501040103" charset="1"/>
      <p:regular r:id="rId32"/>
    </p:embeddedFont>
    <p:embeddedFont>
      <p:font typeface="Canva Sans Italics" panose="020B0503030501040103" charset="1"/>
      <p:regular r:id="rId33"/>
    </p:embeddedFont>
    <p:embeddedFont>
      <p:font typeface="Canva Sans Bold Italics" panose="020B0803030501040103" charset="1"/>
      <p:regular r:id="rId34"/>
    </p:embeddedFont>
    <p:embeddedFont>
      <p:font typeface="Canva Sans Medium" panose="020B0603030501040103" charset="1"/>
      <p:regular r:id="rId35"/>
    </p:embeddedFont>
    <p:embeddedFont>
      <p:font typeface="Canva Sans Medium Italics" panose="020B0603030501040103" charset="1"/>
      <p:regular r:id="rId36"/>
    </p:embeddedFont>
    <p:embeddedFont>
      <p:font typeface="Open Sans" panose="020B0606030504020204" charset="1"/>
      <p:regular r:id="rId37"/>
    </p:embeddedFont>
    <p:embeddedFont>
      <p:font typeface="Open Sans Bold" panose="020B0806030504020204" charset="1"/>
      <p:regular r:id="rId38"/>
    </p:embeddedFont>
    <p:embeddedFont>
      <p:font typeface="Open Sans Italics" panose="020B0606030504020204" charset="1"/>
      <p:regular r:id="rId39"/>
    </p:embeddedFont>
    <p:embeddedFont>
      <p:font typeface="Open Sans Bold Italics" panose="020B0806030504020204" charset="1"/>
      <p:regular r:id="rId40"/>
    </p:embeddedFont>
    <p:embeddedFont>
      <p:font typeface="Open Sans Light" panose="020B0306030504020204" charset="1"/>
      <p:regular r:id="rId41"/>
    </p:embeddedFont>
    <p:embeddedFont>
      <p:font typeface="Open Sans Light Italics" panose="020B0306030504020204" charset="1"/>
      <p:regular r:id="rId42"/>
    </p:embeddedFont>
    <p:embeddedFont>
      <p:font typeface="Open Sans Ultra-Bold" panose="00000000000000000000" charset="1"/>
      <p:regular r:id="rId43"/>
    </p:embeddedFont>
    <p:embeddedFont>
      <p:font typeface="Open Sans Ultra-Bold Italics" panose="00000000000000000000" charset="1"/>
      <p:regular r:id="rId44"/>
    </p:embeddedFont>
    <p:embeddedFont>
      <p:font typeface="Dosis" panose="02010503020202060003" charset="1"/>
      <p:regular r:id="rId45"/>
    </p:embeddedFont>
    <p:embeddedFont>
      <p:font typeface="Dosis Bold" panose="02010803020202060003" charset="1"/>
      <p:regular r:id="rId46"/>
    </p:embeddedFont>
    <p:embeddedFont>
      <p:font typeface="Dosis Extra-Light" panose="02010203020202060003" charset="1"/>
      <p:regular r:id="rId47"/>
    </p:embeddedFont>
    <p:embeddedFont>
      <p:font typeface="Dosis Light" panose="02010803020202060003" charset="1"/>
      <p:regular r:id="rId48"/>
    </p:embeddedFont>
    <p:embeddedFont>
      <p:font typeface="Dosis Medium" panose="02010603020202060003" charset="1"/>
      <p:regular r:id="rId49"/>
    </p:embeddedFont>
    <p:embeddedFont>
      <p:font typeface="Dosis Semi-Bold" panose="02010703020202060003" charset="1"/>
      <p:regular r:id="rId50"/>
    </p:embeddedFont>
    <p:embeddedFont>
      <p:font typeface="Dosis Ultra-Bold" panose="02010903020202060003" charset="1"/>
      <p:regular r:id="rId51"/>
    </p:embeddedFont>
  </p:embeddedFontLst>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 Id="rId23" Type="http://schemas.openxmlformats.org/officeDocument/2006/relationships/font" Target="fonts/font9.fntdata"/><Relationship Id="rId24" Type="http://schemas.openxmlformats.org/officeDocument/2006/relationships/font" Target="fonts/font10.fntdata"/><Relationship Id="rId25" Type="http://schemas.openxmlformats.org/officeDocument/2006/relationships/font" Target="fonts/font11.fntdata"/><Relationship Id="rId26" Type="http://schemas.openxmlformats.org/officeDocument/2006/relationships/font" Target="fonts/font12.fntdata"/><Relationship Id="rId27" Type="http://schemas.openxmlformats.org/officeDocument/2006/relationships/font" Target="fonts/font13.fntdata"/><Relationship Id="rId28" Type="http://schemas.openxmlformats.org/officeDocument/2006/relationships/font" Target="fonts/font14.fntdata"/><Relationship Id="rId29" Type="http://schemas.openxmlformats.org/officeDocument/2006/relationships/font" Target="fonts/font15.fntdata"/><Relationship Id="rId30" Type="http://schemas.openxmlformats.org/officeDocument/2006/relationships/font" Target="fonts/font16.fntdata"/><Relationship Id="rId31" Type="http://schemas.openxmlformats.org/officeDocument/2006/relationships/font" Target="fonts/font17.fntdata"/><Relationship Id="rId32" Type="http://schemas.openxmlformats.org/officeDocument/2006/relationships/font" Target="fonts/font18.fntdata"/><Relationship Id="rId33" Type="http://schemas.openxmlformats.org/officeDocument/2006/relationships/font" Target="fonts/font19.fntdata"/><Relationship Id="rId34" Type="http://schemas.openxmlformats.org/officeDocument/2006/relationships/font" Target="fonts/font20.fntdata"/><Relationship Id="rId35" Type="http://schemas.openxmlformats.org/officeDocument/2006/relationships/font" Target="fonts/font21.fntdata"/><Relationship Id="rId36" Type="http://schemas.openxmlformats.org/officeDocument/2006/relationships/font" Target="fonts/font22.fntdata"/><Relationship Id="rId37" Type="http://schemas.openxmlformats.org/officeDocument/2006/relationships/font" Target="fonts/font23.fntdata"/><Relationship Id="rId38" Type="http://schemas.openxmlformats.org/officeDocument/2006/relationships/font" Target="fonts/font24.fntdata"/><Relationship Id="rId39" Type="http://schemas.openxmlformats.org/officeDocument/2006/relationships/font" Target="fonts/font25.fntdata"/><Relationship Id="rId40" Type="http://schemas.openxmlformats.org/officeDocument/2006/relationships/font" Target="fonts/font26.fntdata"/><Relationship Id="rId41" Type="http://schemas.openxmlformats.org/officeDocument/2006/relationships/font" Target="fonts/font27.fntdata"/><Relationship Id="rId42" Type="http://schemas.openxmlformats.org/officeDocument/2006/relationships/font" Target="fonts/font28.fntdata"/><Relationship Id="rId43" Type="http://schemas.openxmlformats.org/officeDocument/2006/relationships/font" Target="fonts/font29.fntdata"/><Relationship Id="rId44" Type="http://schemas.openxmlformats.org/officeDocument/2006/relationships/font" Target="fonts/font30.fntdata"/><Relationship Id="rId45" Type="http://schemas.openxmlformats.org/officeDocument/2006/relationships/font" Target="fonts/font31.fntdata"/><Relationship Id="rId46" Type="http://schemas.openxmlformats.org/officeDocument/2006/relationships/font" Target="fonts/font32.fntdata"/><Relationship Id="rId47" Type="http://schemas.openxmlformats.org/officeDocument/2006/relationships/font" Target="fonts/font33.fntdata"/><Relationship Id="rId48" Type="http://schemas.openxmlformats.org/officeDocument/2006/relationships/font" Target="fonts/font34.fntdata"/><Relationship Id="rId49" Type="http://schemas.openxmlformats.org/officeDocument/2006/relationships/font" Target="fonts/font35.fntdata"/><Relationship Id="rId50" Type="http://schemas.openxmlformats.org/officeDocument/2006/relationships/font" Target="fonts/font36.fntdata"/><Relationship Id="rId51" Type="http://schemas.openxmlformats.org/officeDocument/2006/relationships/font" Target="fonts/font37.fntdata"/><Relationship Id="rId52" Type="http://schemas.openxmlformats.org/officeDocument/2006/relationships/tableStyles" Target="tableStyles.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53" name=""/>
        <p:cNvGrpSpPr/>
        <p:nvPr/>
      </p:nvGrpSpPr>
      <p:grpSpPr>
        <a:xfrm>
          <a:off x="0" y="0"/>
          <a:ext cx="0" cy="0"/>
          <a:chOff x="0" y="0"/>
          <a:chExt cx="0" cy="0"/>
        </a:xfrm>
      </p:grpSpPr>
      <p:sp>
        <p:nvSpPr>
          <p:cNvPr id="1048709"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710"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711"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712"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13"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714"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42" name=""/>
        <p:cNvGrpSpPr/>
        <p:nvPr/>
      </p:nvGrpSpPr>
      <p:grpSpPr>
        <a:xfrm>
          <a:off x="0" y="0"/>
          <a:ext cx="0" cy="0"/>
          <a:chOff x="0" y="0"/>
          <a:chExt cx="0" cy="0"/>
        </a:xfrm>
      </p:grpSpPr>
      <p:sp>
        <p:nvSpPr>
          <p:cNvPr id="1048654" name="Title 1"/>
          <p:cNvSpPr>
            <a:spLocks noGrp="1"/>
          </p:cNvSpPr>
          <p:nvPr>
            <p:ph type="ctrTitle"/>
          </p:nvPr>
        </p:nvSpPr>
        <p:spPr>
          <a:xfrm>
            <a:off x="685800" y="2130425"/>
            <a:ext cx="7772400" cy="1470025"/>
          </a:xfrm>
        </p:spPr>
        <p:txBody>
          <a:bodyPr/>
          <a:p>
            <a:r>
              <a:rPr lang="en-US" smtClean="0"/>
              <a:t>Click to edit Master title style</a:t>
            </a:r>
            <a:endParaRPr lang="en-US"/>
          </a:p>
        </p:txBody>
      </p:sp>
      <p:sp>
        <p:nvSpPr>
          <p:cNvPr id="1048655"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lang="en-US"/>
          </a:p>
        </p:txBody>
      </p:sp>
      <p:sp>
        <p:nvSpPr>
          <p:cNvPr id="1048656"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657" name="Footer Placeholder 4"/>
          <p:cNvSpPr>
            <a:spLocks noGrp="1"/>
          </p:cNvSpPr>
          <p:nvPr>
            <p:ph type="ftr" sz="quarter" idx="11"/>
          </p:nvPr>
        </p:nvSpPr>
        <p:spPr/>
        <p:txBody>
          <a:bodyPr/>
          <a:p>
            <a:endParaRPr lang="en-US"/>
          </a:p>
        </p:txBody>
      </p:sp>
      <p:sp>
        <p:nvSpPr>
          <p:cNvPr id="1048658"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47" name=""/>
        <p:cNvGrpSpPr/>
        <p:nvPr/>
      </p:nvGrpSpPr>
      <p:grpSpPr>
        <a:xfrm>
          <a:off x="0" y="0"/>
          <a:ext cx="0" cy="0"/>
          <a:chOff x="0" y="0"/>
          <a:chExt cx="0" cy="0"/>
        </a:xfrm>
      </p:grpSpPr>
      <p:sp>
        <p:nvSpPr>
          <p:cNvPr id="1048679" name="Title 1"/>
          <p:cNvSpPr>
            <a:spLocks noGrp="1"/>
          </p:cNvSpPr>
          <p:nvPr>
            <p:ph type="title"/>
          </p:nvPr>
        </p:nvSpPr>
        <p:spPr/>
        <p:txBody>
          <a:bodyPr/>
          <a:p>
            <a:r>
              <a:rPr lang="en-US" smtClean="0"/>
              <a:t>Click to edit Master title style</a:t>
            </a:r>
            <a:endParaRPr lang="en-US"/>
          </a:p>
        </p:txBody>
      </p:sp>
      <p:sp>
        <p:nvSpPr>
          <p:cNvPr id="1048680"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81"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682" name="Footer Placeholder 4"/>
          <p:cNvSpPr>
            <a:spLocks noGrp="1"/>
          </p:cNvSpPr>
          <p:nvPr>
            <p:ph type="ftr" sz="quarter" idx="11"/>
          </p:nvPr>
        </p:nvSpPr>
        <p:spPr/>
        <p:txBody>
          <a:bodyPr/>
          <a:p>
            <a:endParaRPr lang="en-US"/>
          </a:p>
        </p:txBody>
      </p:sp>
      <p:sp>
        <p:nvSpPr>
          <p:cNvPr id="1048683"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44" name=""/>
        <p:cNvGrpSpPr/>
        <p:nvPr/>
      </p:nvGrpSpPr>
      <p:grpSpPr>
        <a:xfrm>
          <a:off x="0" y="0"/>
          <a:ext cx="0" cy="0"/>
          <a:chOff x="0" y="0"/>
          <a:chExt cx="0" cy="0"/>
        </a:xfrm>
      </p:grpSpPr>
      <p:sp>
        <p:nvSpPr>
          <p:cNvPr id="1048663"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US"/>
          </a:p>
        </p:txBody>
      </p:sp>
      <p:sp>
        <p:nvSpPr>
          <p:cNvPr id="1048664"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65"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666" name="Footer Placeholder 4"/>
          <p:cNvSpPr>
            <a:spLocks noGrp="1"/>
          </p:cNvSpPr>
          <p:nvPr>
            <p:ph type="ftr" sz="quarter" idx="11"/>
          </p:nvPr>
        </p:nvSpPr>
        <p:spPr/>
        <p:txBody>
          <a:bodyPr/>
          <a:p>
            <a:endParaRPr lang="en-US"/>
          </a:p>
        </p:txBody>
      </p:sp>
      <p:sp>
        <p:nvSpPr>
          <p:cNvPr id="1048667"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45" name=""/>
        <p:cNvGrpSpPr/>
        <p:nvPr/>
      </p:nvGrpSpPr>
      <p:grpSpPr>
        <a:xfrm>
          <a:off x="0" y="0"/>
          <a:ext cx="0" cy="0"/>
          <a:chOff x="0" y="0"/>
          <a:chExt cx="0" cy="0"/>
        </a:xfrm>
      </p:grpSpPr>
      <p:sp>
        <p:nvSpPr>
          <p:cNvPr id="1048668" name="Title 1"/>
          <p:cNvSpPr>
            <a:spLocks noGrp="1"/>
          </p:cNvSpPr>
          <p:nvPr>
            <p:ph type="title"/>
          </p:nvPr>
        </p:nvSpPr>
        <p:spPr/>
        <p:txBody>
          <a:bodyPr/>
          <a:p>
            <a:r>
              <a:rPr lang="en-US" smtClean="0"/>
              <a:t>Click to edit Master title style</a:t>
            </a:r>
            <a:endParaRPr lang="en-US"/>
          </a:p>
        </p:txBody>
      </p:sp>
      <p:sp>
        <p:nvSpPr>
          <p:cNvPr id="1048669"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70"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671" name="Footer Placeholder 4"/>
          <p:cNvSpPr>
            <a:spLocks noGrp="1"/>
          </p:cNvSpPr>
          <p:nvPr>
            <p:ph type="ftr" sz="quarter" idx="11"/>
          </p:nvPr>
        </p:nvSpPr>
        <p:spPr/>
        <p:txBody>
          <a:bodyPr/>
          <a:p>
            <a:endParaRPr lang="en-US"/>
          </a:p>
        </p:txBody>
      </p:sp>
      <p:sp>
        <p:nvSpPr>
          <p:cNvPr id="1048672"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48" name=""/>
        <p:cNvGrpSpPr/>
        <p:nvPr/>
      </p:nvGrpSpPr>
      <p:grpSpPr>
        <a:xfrm>
          <a:off x="0" y="0"/>
          <a:ext cx="0" cy="0"/>
          <a:chOff x="0" y="0"/>
          <a:chExt cx="0" cy="0"/>
        </a:xfrm>
      </p:grpSpPr>
      <p:sp>
        <p:nvSpPr>
          <p:cNvPr id="1048684"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US"/>
          </a:p>
        </p:txBody>
      </p:sp>
      <p:sp>
        <p:nvSpPr>
          <p:cNvPr id="1048685"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48686"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687" name="Footer Placeholder 4"/>
          <p:cNvSpPr>
            <a:spLocks noGrp="1"/>
          </p:cNvSpPr>
          <p:nvPr>
            <p:ph type="ftr" sz="quarter" idx="11"/>
          </p:nvPr>
        </p:nvSpPr>
        <p:spPr/>
        <p:txBody>
          <a:bodyPr/>
          <a:p>
            <a:endParaRPr lang="en-US"/>
          </a:p>
        </p:txBody>
      </p:sp>
      <p:sp>
        <p:nvSpPr>
          <p:cNvPr id="1048688"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49" name=""/>
        <p:cNvGrpSpPr/>
        <p:nvPr/>
      </p:nvGrpSpPr>
      <p:grpSpPr>
        <a:xfrm>
          <a:off x="0" y="0"/>
          <a:ext cx="0" cy="0"/>
          <a:chOff x="0" y="0"/>
          <a:chExt cx="0" cy="0"/>
        </a:xfrm>
      </p:grpSpPr>
      <p:sp>
        <p:nvSpPr>
          <p:cNvPr id="1048689" name="Title 1"/>
          <p:cNvSpPr>
            <a:spLocks noGrp="1"/>
          </p:cNvSpPr>
          <p:nvPr>
            <p:ph type="title"/>
          </p:nvPr>
        </p:nvSpPr>
        <p:spPr/>
        <p:txBody>
          <a:bodyPr/>
          <a:p>
            <a:r>
              <a:rPr lang="en-US" smtClean="0"/>
              <a:t>Click to edit Master title style</a:t>
            </a:r>
            <a:endParaRPr lang="en-US"/>
          </a:p>
        </p:txBody>
      </p:sp>
      <p:sp>
        <p:nvSpPr>
          <p:cNvPr id="1048690"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91"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92" name="Date Placeholder 4"/>
          <p:cNvSpPr>
            <a:spLocks noGrp="1"/>
          </p:cNvSpPr>
          <p:nvPr>
            <p:ph type="dt" sz="half" idx="10"/>
          </p:nvPr>
        </p:nvSpPr>
        <p:spPr/>
        <p:txBody>
          <a:bodyPr/>
          <a:p>
            <a:fld id="{1D8BD707-D9CF-40AE-B4C6-C98DA3205C09}" type="datetimeFigureOut">
              <a:rPr lang="en-US" smtClean="0"/>
              <a:t>8/1/2011</a:t>
            </a:fld>
            <a:endParaRPr lang="en-US"/>
          </a:p>
        </p:txBody>
      </p:sp>
      <p:sp>
        <p:nvSpPr>
          <p:cNvPr id="1048693" name="Footer Placeholder 5"/>
          <p:cNvSpPr>
            <a:spLocks noGrp="1"/>
          </p:cNvSpPr>
          <p:nvPr>
            <p:ph type="ftr" sz="quarter" idx="11"/>
          </p:nvPr>
        </p:nvSpPr>
        <p:spPr/>
        <p:txBody>
          <a:bodyPr/>
          <a:p>
            <a:endParaRPr lang="en-US"/>
          </a:p>
        </p:txBody>
      </p:sp>
      <p:sp>
        <p:nvSpPr>
          <p:cNvPr id="1048694"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50" name=""/>
        <p:cNvGrpSpPr/>
        <p:nvPr/>
      </p:nvGrpSpPr>
      <p:grpSpPr>
        <a:xfrm>
          <a:off x="0" y="0"/>
          <a:ext cx="0" cy="0"/>
          <a:chOff x="0" y="0"/>
          <a:chExt cx="0" cy="0"/>
        </a:xfrm>
      </p:grpSpPr>
      <p:sp>
        <p:nvSpPr>
          <p:cNvPr id="1048695" name="Title 1"/>
          <p:cNvSpPr>
            <a:spLocks noGrp="1"/>
          </p:cNvSpPr>
          <p:nvPr>
            <p:ph type="title"/>
          </p:nvPr>
        </p:nvSpPr>
        <p:spPr/>
        <p:txBody>
          <a:bodyPr/>
          <a:p>
            <a:r>
              <a:rPr lang="en-US" smtClean="0"/>
              <a:t>Click to edit Master title style</a:t>
            </a:r>
            <a:endParaRPr lang="en-US"/>
          </a:p>
        </p:txBody>
      </p:sp>
      <p:sp>
        <p:nvSpPr>
          <p:cNvPr id="1048696"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697"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98"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699"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00" name="Date Placeholder 6"/>
          <p:cNvSpPr>
            <a:spLocks noGrp="1"/>
          </p:cNvSpPr>
          <p:nvPr>
            <p:ph type="dt" sz="half" idx="10"/>
          </p:nvPr>
        </p:nvSpPr>
        <p:spPr/>
        <p:txBody>
          <a:bodyPr/>
          <a:p>
            <a:fld id="{1D8BD707-D9CF-40AE-B4C6-C98DA3205C09}" type="datetimeFigureOut">
              <a:rPr lang="en-US" smtClean="0"/>
              <a:t>8/1/2011</a:t>
            </a:fld>
            <a:endParaRPr lang="en-US"/>
          </a:p>
        </p:txBody>
      </p:sp>
      <p:sp>
        <p:nvSpPr>
          <p:cNvPr id="1048701" name="Footer Placeholder 7"/>
          <p:cNvSpPr>
            <a:spLocks noGrp="1"/>
          </p:cNvSpPr>
          <p:nvPr>
            <p:ph type="ftr" sz="quarter" idx="11"/>
          </p:nvPr>
        </p:nvSpPr>
        <p:spPr/>
        <p:txBody>
          <a:bodyPr/>
          <a:p>
            <a:endParaRPr lang="en-US"/>
          </a:p>
        </p:txBody>
      </p:sp>
      <p:sp>
        <p:nvSpPr>
          <p:cNvPr id="1048702" name="Slide Number Placeholder 8"/>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43" name=""/>
        <p:cNvGrpSpPr/>
        <p:nvPr/>
      </p:nvGrpSpPr>
      <p:grpSpPr>
        <a:xfrm>
          <a:off x="0" y="0"/>
          <a:ext cx="0" cy="0"/>
          <a:chOff x="0" y="0"/>
          <a:chExt cx="0" cy="0"/>
        </a:xfrm>
      </p:grpSpPr>
      <p:sp>
        <p:nvSpPr>
          <p:cNvPr id="1048659" name="Title 1"/>
          <p:cNvSpPr>
            <a:spLocks noGrp="1"/>
          </p:cNvSpPr>
          <p:nvPr>
            <p:ph type="title"/>
          </p:nvPr>
        </p:nvSpPr>
        <p:spPr/>
        <p:txBody>
          <a:bodyPr/>
          <a:p>
            <a:r>
              <a:rPr lang="en-US" smtClean="0"/>
              <a:t>Click to edit Master title style</a:t>
            </a:r>
            <a:endParaRPr lang="en-US"/>
          </a:p>
        </p:txBody>
      </p:sp>
      <p:sp>
        <p:nvSpPr>
          <p:cNvPr id="1048660" name="Date Placeholder 2"/>
          <p:cNvSpPr>
            <a:spLocks noGrp="1"/>
          </p:cNvSpPr>
          <p:nvPr>
            <p:ph type="dt" sz="half" idx="10"/>
          </p:nvPr>
        </p:nvSpPr>
        <p:spPr/>
        <p:txBody>
          <a:bodyPr/>
          <a:p>
            <a:fld id="{1D8BD707-D9CF-40AE-B4C6-C98DA3205C09}" type="datetimeFigureOut">
              <a:rPr lang="en-US" smtClean="0"/>
              <a:t>8/1/2011</a:t>
            </a:fld>
            <a:endParaRPr lang="en-US"/>
          </a:p>
        </p:txBody>
      </p:sp>
      <p:sp>
        <p:nvSpPr>
          <p:cNvPr id="1048661" name="Footer Placeholder 3"/>
          <p:cNvSpPr>
            <a:spLocks noGrp="1"/>
          </p:cNvSpPr>
          <p:nvPr>
            <p:ph type="ftr" sz="quarter" idx="11"/>
          </p:nvPr>
        </p:nvSpPr>
        <p:spPr/>
        <p:txBody>
          <a:bodyPr/>
          <a:p>
            <a:endParaRPr lang="en-US"/>
          </a:p>
        </p:txBody>
      </p:sp>
      <p:sp>
        <p:nvSpPr>
          <p:cNvPr id="1048662" name="Slide Number Placeholder 4"/>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3" name=""/>
        <p:cNvGrpSpPr/>
        <p:nvPr/>
      </p:nvGrpSpPr>
      <p:grpSpPr>
        <a:xfrm>
          <a:off x="0" y="0"/>
          <a:ext cx="0" cy="0"/>
          <a:chOff x="0" y="0"/>
          <a:chExt cx="0" cy="0"/>
        </a:xfrm>
      </p:grpSpPr>
      <p:sp>
        <p:nvSpPr>
          <p:cNvPr id="1048581" name="Date Placeholder 1"/>
          <p:cNvSpPr>
            <a:spLocks noGrp="1"/>
          </p:cNvSpPr>
          <p:nvPr>
            <p:ph type="dt" sz="half" idx="10"/>
          </p:nvPr>
        </p:nvSpPr>
        <p:spPr/>
        <p:txBody>
          <a:bodyPr/>
          <a:p>
            <a:fld id="{1D8BD707-D9CF-40AE-B4C6-C98DA3205C09}" type="datetimeFigureOut">
              <a:rPr lang="en-US" smtClean="0"/>
              <a:t>8/1/2011</a:t>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51" name=""/>
        <p:cNvGrpSpPr/>
        <p:nvPr/>
      </p:nvGrpSpPr>
      <p:grpSpPr>
        <a:xfrm>
          <a:off x="0" y="0"/>
          <a:ext cx="0" cy="0"/>
          <a:chOff x="0" y="0"/>
          <a:chExt cx="0" cy="0"/>
        </a:xfrm>
      </p:grpSpPr>
      <p:sp>
        <p:nvSpPr>
          <p:cNvPr id="1048703"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US"/>
          </a:p>
        </p:txBody>
      </p:sp>
      <p:sp>
        <p:nvSpPr>
          <p:cNvPr id="1048704"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05"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706" name="Date Placeholder 4"/>
          <p:cNvSpPr>
            <a:spLocks noGrp="1"/>
          </p:cNvSpPr>
          <p:nvPr>
            <p:ph type="dt" sz="half" idx="10"/>
          </p:nvPr>
        </p:nvSpPr>
        <p:spPr/>
        <p:txBody>
          <a:bodyPr/>
          <a:p>
            <a:fld id="{1D8BD707-D9CF-40AE-B4C6-C98DA3205C09}" type="datetimeFigureOut">
              <a:rPr lang="en-US" smtClean="0"/>
              <a:t>8/1/2011</a:t>
            </a:fld>
            <a:endParaRPr lang="en-US"/>
          </a:p>
        </p:txBody>
      </p:sp>
      <p:sp>
        <p:nvSpPr>
          <p:cNvPr id="1048707" name="Footer Placeholder 5"/>
          <p:cNvSpPr>
            <a:spLocks noGrp="1"/>
          </p:cNvSpPr>
          <p:nvPr>
            <p:ph type="ftr" sz="quarter" idx="11"/>
          </p:nvPr>
        </p:nvSpPr>
        <p:spPr/>
        <p:txBody>
          <a:bodyPr/>
          <a:p>
            <a:endParaRPr lang="en-US"/>
          </a:p>
        </p:txBody>
      </p:sp>
      <p:sp>
        <p:nvSpPr>
          <p:cNvPr id="1048708"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46" name=""/>
        <p:cNvGrpSpPr/>
        <p:nvPr/>
      </p:nvGrpSpPr>
      <p:grpSpPr>
        <a:xfrm>
          <a:off x="0" y="0"/>
          <a:ext cx="0" cy="0"/>
          <a:chOff x="0" y="0"/>
          <a:chExt cx="0" cy="0"/>
        </a:xfrm>
      </p:grpSpPr>
      <p:sp>
        <p:nvSpPr>
          <p:cNvPr id="1048673"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US"/>
          </a:p>
        </p:txBody>
      </p:sp>
      <p:sp>
        <p:nvSpPr>
          <p:cNvPr id="1048674"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675"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676" name="Date Placeholder 4"/>
          <p:cNvSpPr>
            <a:spLocks noGrp="1"/>
          </p:cNvSpPr>
          <p:nvPr>
            <p:ph type="dt" sz="half" idx="10"/>
          </p:nvPr>
        </p:nvSpPr>
        <p:spPr/>
        <p:txBody>
          <a:bodyPr/>
          <a:p>
            <a:fld id="{1D8BD707-D9CF-40AE-B4C6-C98DA3205C09}" type="datetimeFigureOut">
              <a:rPr lang="en-US" smtClean="0"/>
              <a:t>8/1/2011</a:t>
            </a:fld>
            <a:endParaRPr lang="en-US"/>
          </a:p>
        </p:txBody>
      </p:sp>
      <p:sp>
        <p:nvSpPr>
          <p:cNvPr id="1048677" name="Footer Placeholder 5"/>
          <p:cNvSpPr>
            <a:spLocks noGrp="1"/>
          </p:cNvSpPr>
          <p:nvPr>
            <p:ph type="ftr" sz="quarter" idx="11"/>
          </p:nvPr>
        </p:nvSpPr>
        <p:spPr/>
        <p:txBody>
          <a:bodyPr/>
          <a:p>
            <a:endParaRPr lang="en-US"/>
          </a:p>
        </p:txBody>
      </p:sp>
      <p:sp>
        <p:nvSpPr>
          <p:cNvPr id="1048678"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smtClean="0"/>
              <a:t>Click to edit Master title style</a:t>
            </a:r>
            <a:endParaRPr lang="en-US"/>
          </a:p>
        </p:txBody>
      </p:sp>
      <p:sp>
        <p:nvSpPr>
          <p:cNvPr id="1048577"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78"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fld id="{1D8BD707-D9CF-40AE-B4C6-C98DA3205C09}" type="datetimeFigureOut">
              <a:rPr lang="en-US" smtClean="0"/>
              <a:t>8/1/2011</a:t>
            </a:fld>
            <a:endParaRPr lang="en-US"/>
          </a:p>
        </p:txBody>
      </p:sp>
      <p:sp>
        <p:nvSpPr>
          <p:cNvPr id="1048579"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5.png"/><Relationship Id="rId3"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1.png"/><Relationship Id="rId3"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8.png"/><Relationship Id="rId3"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3.png"/><Relationship Id="rId3"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9.png"/><Relationship Id="rId3"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0.png"/><Relationship Id="rId3"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1.png"/><Relationship Id="rId3"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2.jpeg"/><Relationship Id="rId3"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sp>
        <p:nvSpPr>
          <p:cNvPr id="1048584"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sp>
        <p:nvSpPr>
          <p:cNvPr id="1048585" name="Freeform 3"/>
          <p:cNvSpPr/>
          <p:nvPr/>
        </p:nvSpPr>
        <p:spPr>
          <a:xfrm rot="0" flipH="0" flipV="0">
            <a:off x="-2663033" y="6195861"/>
            <a:ext cx="6914093" cy="5028432"/>
          </a:xfrm>
          <a:custGeom>
            <a:avLst/>
            <a:ahLst/>
            <a:rect l="l" t="t" r="r" b="b"/>
            <a:pathLst>
              <a:path w="6914093" h="5028432">
                <a:moveTo>
                  <a:pt x="0" y="0"/>
                </a:moveTo>
                <a:lnTo>
                  <a:pt x="6914093" y="0"/>
                </a:lnTo>
                <a:lnTo>
                  <a:pt x="6914093" y="5028431"/>
                </a:lnTo>
                <a:lnTo>
                  <a:pt x="0" y="5028431"/>
                </a:lnTo>
                <a:lnTo>
                  <a:pt x="0" y="0"/>
                </a:lnTo>
                <a:close/>
              </a:path>
            </a:pathLst>
          </a:custGeom>
          <a:blipFill>
            <a:blip xmlns:r="http://schemas.openxmlformats.org/officeDocument/2006/relationships" r:embed="rId2"/>
            <a:stretch>
              <a:fillRect l="0" t="0" r="0" b="0"/>
            </a:stretch>
          </a:blipFill>
        </p:spPr>
      </p:sp>
      <p:sp>
        <p:nvSpPr>
          <p:cNvPr id="1048586" name="Freeform 4"/>
          <p:cNvSpPr/>
          <p:nvPr/>
        </p:nvSpPr>
        <p:spPr>
          <a:xfrm rot="0" flipH="0" flipV="0">
            <a:off x="4251060" y="4339601"/>
            <a:ext cx="10213161" cy="1708383"/>
          </a:xfrm>
          <a:custGeom>
            <a:avLst/>
            <a:ahLst/>
            <a:rect l="l" t="t" r="r" b="b"/>
            <a:pathLst>
              <a:path w="10213161" h="1708383">
                <a:moveTo>
                  <a:pt x="0" y="0"/>
                </a:moveTo>
                <a:lnTo>
                  <a:pt x="10213161" y="0"/>
                </a:lnTo>
                <a:lnTo>
                  <a:pt x="10213161" y="1708384"/>
                </a:lnTo>
                <a:lnTo>
                  <a:pt x="0" y="1708384"/>
                </a:lnTo>
                <a:lnTo>
                  <a:pt x="0" y="0"/>
                </a:lnTo>
                <a:close/>
              </a:path>
            </a:pathLst>
          </a:custGeom>
          <a:blipFill>
            <a:blip xmlns:r="http://schemas.openxmlformats.org/officeDocument/2006/relationships" r:embed="rId3"/>
            <a:stretch>
              <a:fillRect l="0" t="0" r="0" b="0"/>
            </a:stretch>
          </a:blipFill>
        </p:spPr>
      </p:sp>
      <p:sp>
        <p:nvSpPr>
          <p:cNvPr id="1048587" name="TextBox 5"/>
          <p:cNvSpPr txBox="1"/>
          <p:nvPr/>
        </p:nvSpPr>
        <p:spPr>
          <a:xfrm rot="0">
            <a:off x="6767067" y="3262140"/>
            <a:ext cx="4966689" cy="1105534"/>
          </a:xfrm>
          <a:prstGeom prst="rect"/>
        </p:spPr>
        <p:txBody>
          <a:bodyPr anchor="t" bIns="0" lIns="0" rIns="0" rtlCol="0" tIns="0">
            <a:spAutoFit/>
          </a:bodyPr>
          <a:p>
            <a:pPr algn="ctr">
              <a:lnSpc>
                <a:spcPts val="8705"/>
              </a:lnSpc>
            </a:pPr>
            <a:r>
              <a:rPr sz="6218" lang="en-US">
                <a:solidFill>
                  <a:srgbClr val="01070A"/>
                </a:solidFill>
                <a:latin typeface="Carelia"/>
              </a:rPr>
              <a:t>PROJECT</a:t>
            </a:r>
          </a:p>
        </p:txBody>
      </p:sp>
      <p:sp>
        <p:nvSpPr>
          <p:cNvPr id="1048588" name="Freeform 6"/>
          <p:cNvSpPr/>
          <p:nvPr/>
        </p:nvSpPr>
        <p:spPr>
          <a:xfrm rot="0" flipH="0" flipV="0">
            <a:off x="13135833" y="5193793"/>
            <a:ext cx="8246933" cy="6247677"/>
          </a:xfrm>
          <a:custGeom>
            <a:avLst/>
            <a:ahLst/>
            <a:rect l="l" t="t" r="r" b="b"/>
            <a:pathLst>
              <a:path w="8246933" h="6247677">
                <a:moveTo>
                  <a:pt x="0" y="0"/>
                </a:moveTo>
                <a:lnTo>
                  <a:pt x="8246934" y="0"/>
                </a:lnTo>
                <a:lnTo>
                  <a:pt x="8246934" y="6247677"/>
                </a:lnTo>
                <a:lnTo>
                  <a:pt x="0" y="6247677"/>
                </a:lnTo>
                <a:lnTo>
                  <a:pt x="0" y="0"/>
                </a:lnTo>
                <a:close/>
              </a:path>
            </a:pathLst>
          </a:custGeom>
          <a:blipFill>
            <a:blip xmlns:r="http://schemas.openxmlformats.org/officeDocument/2006/relationships" r:embed="rId4"/>
            <a:stretch>
              <a:fillRect l="0" t="0" r="0" b="0"/>
            </a:stretch>
          </a:blipFill>
        </p:spPr>
      </p:sp>
      <p:sp>
        <p:nvSpPr>
          <p:cNvPr id="1048589" name="Freeform 7"/>
          <p:cNvSpPr/>
          <p:nvPr/>
        </p:nvSpPr>
        <p:spPr>
          <a:xfrm rot="0" flipH="0" flipV="0">
            <a:off x="15308980" y="-1652824"/>
            <a:ext cx="8905028" cy="5575060"/>
          </a:xfrm>
          <a:custGeom>
            <a:avLst/>
            <a:ahLst/>
            <a:rect l="l" t="t" r="r" b="b"/>
            <a:pathLst>
              <a:path w="8905028" h="5575060">
                <a:moveTo>
                  <a:pt x="0" y="0"/>
                </a:moveTo>
                <a:lnTo>
                  <a:pt x="8905029" y="0"/>
                </a:lnTo>
                <a:lnTo>
                  <a:pt x="8905029" y="5575060"/>
                </a:lnTo>
                <a:lnTo>
                  <a:pt x="0" y="5575060"/>
                </a:lnTo>
                <a:lnTo>
                  <a:pt x="0" y="0"/>
                </a:lnTo>
                <a:close/>
              </a:path>
            </a:pathLst>
          </a:custGeom>
          <a:blipFill>
            <a:blip xmlns:r="http://schemas.openxmlformats.org/officeDocument/2006/relationships" r:embed="rId5"/>
            <a:stretch>
              <a:fillRect l="0" t="0" r="0" b="0"/>
            </a:stretch>
          </a:blipFill>
        </p:spPr>
      </p:sp>
      <p:sp>
        <p:nvSpPr>
          <p:cNvPr id="1048590" name="Freeform 8"/>
          <p:cNvSpPr/>
          <p:nvPr/>
        </p:nvSpPr>
        <p:spPr>
          <a:xfrm rot="-3495846" flipH="0" flipV="0">
            <a:off x="-3929800" y="-2685694"/>
            <a:ext cx="5243739" cy="7338566"/>
          </a:xfrm>
          <a:custGeom>
            <a:avLst/>
            <a:ahLst/>
            <a:rect l="l" t="t" r="r" b="b"/>
            <a:pathLst>
              <a:path w="5243739" h="7338566">
                <a:moveTo>
                  <a:pt x="0" y="0"/>
                </a:moveTo>
                <a:lnTo>
                  <a:pt x="5243739" y="0"/>
                </a:lnTo>
                <a:lnTo>
                  <a:pt x="5243739" y="7338565"/>
                </a:lnTo>
                <a:lnTo>
                  <a:pt x="0" y="7338565"/>
                </a:lnTo>
                <a:lnTo>
                  <a:pt x="0" y="0"/>
                </a:lnTo>
                <a:close/>
              </a:path>
            </a:pathLst>
          </a:custGeom>
          <a:blipFill>
            <a:blip xmlns:r="http://schemas.openxmlformats.org/officeDocument/2006/relationships" r:embed="rId6"/>
            <a:stretch>
              <a:fillRect l="0" t="0" r="0" b="0"/>
            </a:stretch>
          </a:blipFill>
        </p:spPr>
      </p:sp>
      <p:sp>
        <p:nvSpPr>
          <p:cNvPr id="1048591" name="TextBox 9"/>
          <p:cNvSpPr txBox="1"/>
          <p:nvPr/>
        </p:nvSpPr>
        <p:spPr>
          <a:xfrm rot="0">
            <a:off x="3191843" y="663630"/>
            <a:ext cx="11493743" cy="1660398"/>
          </a:xfrm>
          <a:prstGeom prst="rect"/>
        </p:spPr>
        <p:txBody>
          <a:bodyPr anchor="t" bIns="0" lIns="0" rIns="0" rtlCol="0" tIns="0">
            <a:spAutoFit/>
          </a:bodyPr>
          <a:p>
            <a:pPr algn="ctr" indent="0" lvl="0" marL="0">
              <a:lnSpc>
                <a:spcPts val="13074"/>
              </a:lnSpc>
            </a:pPr>
            <a:r>
              <a:rPr sz="9338" lang="en-US">
                <a:solidFill>
                  <a:srgbClr val="01070A"/>
                </a:solidFill>
                <a:latin typeface="Dosis"/>
              </a:rPr>
              <a:t>NAAN MUDHALVAN</a:t>
            </a:r>
          </a:p>
        </p:txBody>
      </p:sp>
      <p:sp>
        <p:nvSpPr>
          <p:cNvPr id="1048592" name="TextBox 10"/>
          <p:cNvSpPr txBox="1"/>
          <p:nvPr/>
        </p:nvSpPr>
        <p:spPr>
          <a:xfrm rot="0">
            <a:off x="4877093" y="6129186"/>
            <a:ext cx="8123243" cy="1421892"/>
          </a:xfrm>
          <a:prstGeom prst="rect"/>
        </p:spPr>
        <p:txBody>
          <a:bodyPr anchor="t" bIns="0" lIns="0" rIns="0" rtlCol="0" tIns="0">
            <a:spAutoFit/>
          </a:bodyPr>
          <a:p>
            <a:pPr algn="ctr">
              <a:lnSpc>
                <a:spcPts val="5598"/>
              </a:lnSpc>
            </a:pPr>
            <a:r>
              <a:rPr sz="3999" lang="en-US">
                <a:solidFill>
                  <a:srgbClr val="01070A"/>
                </a:solidFill>
                <a:latin typeface="Dosis Bold"/>
              </a:rPr>
              <a:t>Presented by</a:t>
            </a:r>
          </a:p>
          <a:p>
            <a:pPr algn="ctr">
              <a:lnSpc>
                <a:spcPts val="5598"/>
              </a:lnSpc>
            </a:pPr>
            <a:r>
              <a:rPr sz="3999" lang="en-US">
                <a:solidFill>
                  <a:srgbClr val="01070A"/>
                </a:solidFill>
                <a:latin typeface="Dosis Bold"/>
              </a:rPr>
              <a:t>M VIGNESHWARALINGAM</a:t>
            </a:r>
          </a:p>
        </p:txBody>
      </p:sp>
      <p:sp>
        <p:nvSpPr>
          <p:cNvPr id="1048593" name="TextBox 11"/>
          <p:cNvSpPr txBox="1"/>
          <p:nvPr/>
        </p:nvSpPr>
        <p:spPr>
          <a:xfrm rot="0">
            <a:off x="3191843" y="3908916"/>
            <a:ext cx="12746339" cy="2215642"/>
          </a:xfrm>
          <a:prstGeom prst="rect"/>
        </p:spPr>
        <p:txBody>
          <a:bodyPr anchor="t" bIns="0" lIns="0" rIns="0" rtlCol="0" tIns="0">
            <a:spAutoFit/>
          </a:bodyPr>
          <a:p>
            <a:pPr algn="ctr">
              <a:lnSpc>
                <a:spcPts val="17446"/>
              </a:lnSpc>
              <a:spcBef>
                <a:spcPct val="0"/>
              </a:spcBef>
            </a:pPr>
            <a:r>
              <a:rPr sz="12461" lang="en-US">
                <a:solidFill>
                  <a:srgbClr val="01070A"/>
                </a:solidFill>
                <a:latin typeface="Archivo Black"/>
              </a:rPr>
              <a:t>KEYLOGGERS </a:t>
            </a:r>
          </a:p>
        </p:txBody>
      </p:sp>
      <p:sp>
        <p:nvSpPr>
          <p:cNvPr id="1048594" name="TextBox 12"/>
          <p:cNvSpPr txBox="1"/>
          <p:nvPr/>
        </p:nvSpPr>
        <p:spPr>
          <a:xfrm rot="0">
            <a:off x="4320484" y="8071470"/>
            <a:ext cx="9647032" cy="1981903"/>
          </a:xfrm>
          <a:prstGeom prst="rect"/>
        </p:spPr>
        <p:txBody>
          <a:bodyPr anchor="t" bIns="0" lIns="0" rIns="0" rtlCol="0" tIns="0">
            <a:spAutoFit/>
          </a:bodyPr>
          <a:p>
            <a:pPr algn="ctr">
              <a:lnSpc>
                <a:spcPts val="5267"/>
              </a:lnSpc>
            </a:pPr>
            <a:r>
              <a:rPr sz="3762" lang="en-US">
                <a:solidFill>
                  <a:srgbClr val="01070A"/>
                </a:solidFill>
                <a:latin typeface="Carelia"/>
              </a:rPr>
              <a:t>III BE CSE</a:t>
            </a:r>
          </a:p>
          <a:p>
            <a:pPr algn="ctr">
              <a:lnSpc>
                <a:spcPts val="5267"/>
              </a:lnSpc>
            </a:pPr>
            <a:r>
              <a:rPr sz="3762" lang="en-US">
                <a:solidFill>
                  <a:srgbClr val="01070A"/>
                </a:solidFill>
                <a:latin typeface="Carelia"/>
              </a:rPr>
              <a:t>SURYA ENGINEERING COLLEGE</a:t>
            </a:r>
          </a:p>
          <a:p>
            <a:pPr algn="ctr">
              <a:lnSpc>
                <a:spcPts val="5267"/>
              </a:lnSpc>
              <a:spcBef>
                <a:spcPct val="0"/>
              </a:spcBef>
            </a:pPr>
            <a:r>
              <a:rPr sz="3762" lang="en-US">
                <a:solidFill>
                  <a:srgbClr val="01070A"/>
                </a:solidFill>
                <a:latin typeface="Carelia"/>
              </a:rPr>
              <a:t>ERODE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32"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sp>
        <p:nvSpPr>
          <p:cNvPr id="1048633" name="TextBox 3"/>
          <p:cNvSpPr txBox="1"/>
          <p:nvPr/>
        </p:nvSpPr>
        <p:spPr>
          <a:xfrm rot="0">
            <a:off x="3427374" y="5781"/>
            <a:ext cx="11433252" cy="1923923"/>
          </a:xfrm>
          <a:prstGeom prst="rect"/>
        </p:spPr>
        <p:txBody>
          <a:bodyPr anchor="t" bIns="0" lIns="0" rIns="0" rtlCol="0" tIns="0">
            <a:spAutoFit/>
          </a:bodyPr>
          <a:p>
            <a:pPr algn="ctr" indent="0" lvl="0" marL="0">
              <a:lnSpc>
                <a:spcPts val="15149"/>
              </a:lnSpc>
              <a:spcBef>
                <a:spcPct val="0"/>
              </a:spcBef>
            </a:pPr>
            <a:r>
              <a:rPr sz="10820" lang="en-US">
                <a:solidFill>
                  <a:srgbClr val="01070A"/>
                </a:solidFill>
                <a:latin typeface="Carelia"/>
              </a:rPr>
              <a:t>FEATURE SCOPE </a:t>
            </a:r>
          </a:p>
        </p:txBody>
      </p:sp>
      <p:sp>
        <p:nvSpPr>
          <p:cNvPr id="1048634" name="TextBox 4"/>
          <p:cNvSpPr txBox="1"/>
          <p:nvPr/>
        </p:nvSpPr>
        <p:spPr>
          <a:xfrm rot="0">
            <a:off x="641945" y="1171030"/>
            <a:ext cx="14957311" cy="8169021"/>
          </a:xfrm>
          <a:prstGeom prst="rect"/>
        </p:spPr>
        <p:txBody>
          <a:bodyPr anchor="t" bIns="0" lIns="0" rIns="0" rtlCol="0" tIns="0">
            <a:spAutoFit/>
          </a:bodyPr>
          <a:p>
            <a:pPr>
              <a:lnSpc>
                <a:spcPts val="3063"/>
              </a:lnSpc>
            </a:pPr>
          </a:p>
          <a:p>
            <a:pPr>
              <a:lnSpc>
                <a:spcPts val="3063"/>
              </a:lnSpc>
            </a:pPr>
          </a:p>
          <a:p>
            <a:pPr>
              <a:lnSpc>
                <a:spcPts val="3063"/>
              </a:lnSpc>
            </a:pPr>
            <a:r>
              <a:rPr sz="2759" lang="en-US">
                <a:solidFill>
                  <a:srgbClr val="01070A"/>
                </a:solidFill>
                <a:latin typeface="Open Sans Bold"/>
              </a:rPr>
              <a:t>1. Keystroke Logging: </a:t>
            </a:r>
          </a:p>
          <a:p>
            <a:pPr>
              <a:lnSpc>
                <a:spcPts val="3063"/>
              </a:lnSpc>
            </a:pPr>
          </a:p>
          <a:p>
            <a:pPr>
              <a:lnSpc>
                <a:spcPts val="3063"/>
              </a:lnSpc>
            </a:pPr>
            <a:r>
              <a:rPr sz="2759" lang="en-US">
                <a:solidFill>
                  <a:srgbClr val="01070A"/>
                </a:solidFill>
                <a:latin typeface="Open Sans Bold"/>
              </a:rPr>
              <a:t>           </a:t>
            </a:r>
            <a:r>
              <a:rPr sz="2759" lang="en-US">
                <a:solidFill>
                  <a:srgbClr val="01070A"/>
                </a:solidFill>
                <a:latin typeface="Open Sans Bold"/>
              </a:rPr>
              <a:t>Capture and record all keystrokes entered by the user.</a:t>
            </a:r>
          </a:p>
          <a:p>
            <a:pPr>
              <a:lnSpc>
                <a:spcPts val="3063"/>
              </a:lnSpc>
            </a:pPr>
          </a:p>
          <a:p>
            <a:pPr>
              <a:lnSpc>
                <a:spcPts val="3063"/>
              </a:lnSpc>
            </a:pPr>
            <a:r>
              <a:rPr sz="2759" lang="en-US">
                <a:solidFill>
                  <a:srgbClr val="01070A"/>
                </a:solidFill>
                <a:latin typeface="Open Sans Bold"/>
              </a:rPr>
              <a:t>2. Timestamping: </a:t>
            </a:r>
          </a:p>
          <a:p>
            <a:pPr>
              <a:lnSpc>
                <a:spcPts val="3063"/>
              </a:lnSpc>
            </a:pPr>
          </a:p>
          <a:p>
            <a:pPr>
              <a:lnSpc>
                <a:spcPts val="3063"/>
              </a:lnSpc>
            </a:pPr>
            <a:r>
              <a:rPr sz="2759" lang="en-US">
                <a:solidFill>
                  <a:srgbClr val="01070A"/>
                </a:solidFill>
                <a:latin typeface="Open Sans Bold"/>
              </a:rPr>
              <a:t>           </a:t>
            </a:r>
            <a:r>
              <a:rPr sz="2759" lang="en-US">
                <a:solidFill>
                  <a:srgbClr val="01070A"/>
                </a:solidFill>
                <a:latin typeface="Open Sans Bold"/>
              </a:rPr>
              <a:t>Include timestamps for each keystroke to track when it was entered.</a:t>
            </a:r>
          </a:p>
          <a:p>
            <a:pPr>
              <a:lnSpc>
                <a:spcPts val="3063"/>
              </a:lnSpc>
            </a:pPr>
          </a:p>
          <a:p>
            <a:pPr>
              <a:lnSpc>
                <a:spcPts val="3063"/>
              </a:lnSpc>
            </a:pPr>
            <a:r>
              <a:rPr sz="2759" lang="en-US">
                <a:solidFill>
                  <a:srgbClr val="01070A"/>
                </a:solidFill>
                <a:latin typeface="Open Sans Bold"/>
              </a:rPr>
              <a:t>3. Special Key Handling: </a:t>
            </a:r>
          </a:p>
          <a:p>
            <a:pPr>
              <a:lnSpc>
                <a:spcPts val="3063"/>
              </a:lnSpc>
            </a:pPr>
          </a:p>
          <a:p>
            <a:pPr>
              <a:lnSpc>
                <a:spcPts val="3063"/>
              </a:lnSpc>
            </a:pPr>
            <a:r>
              <a:rPr sz="2759" lang="en-US">
                <a:solidFill>
                  <a:srgbClr val="01070A"/>
                </a:solidFill>
                <a:latin typeface="Open Sans Bold"/>
              </a:rPr>
              <a:t>           </a:t>
            </a:r>
            <a:r>
              <a:rPr sz="2759" lang="en-US">
                <a:solidFill>
                  <a:srgbClr val="01070A"/>
                </a:solidFill>
                <a:latin typeface="Open Sans Bold"/>
              </a:rPr>
              <a:t>Handle special keys and combinations (e.g., Enter, Ctrl) appropriately.</a:t>
            </a:r>
          </a:p>
          <a:p>
            <a:pPr>
              <a:lnSpc>
                <a:spcPts val="3063"/>
              </a:lnSpc>
            </a:pPr>
          </a:p>
          <a:p>
            <a:pPr>
              <a:lnSpc>
                <a:spcPts val="3063"/>
              </a:lnSpc>
            </a:pPr>
            <a:r>
              <a:rPr sz="2759" lang="en-US">
                <a:solidFill>
                  <a:srgbClr val="01070A"/>
                </a:solidFill>
                <a:latin typeface="Open Sans Bold"/>
              </a:rPr>
              <a:t>4. Stealth Mode (Optional):</a:t>
            </a:r>
          </a:p>
          <a:p>
            <a:pPr>
              <a:lnSpc>
                <a:spcPts val="3063"/>
              </a:lnSpc>
            </a:pPr>
          </a:p>
          <a:p>
            <a:pPr>
              <a:lnSpc>
                <a:spcPts val="3063"/>
              </a:lnSpc>
            </a:pPr>
            <a:r>
              <a:rPr sz="2759" lang="en-US">
                <a:solidFill>
                  <a:srgbClr val="01070A"/>
                </a:solidFill>
                <a:latin typeface="Open Sans Bold"/>
              </a:rPr>
              <a:t>          Ability to run the keylogger stealthily without detection.</a:t>
            </a:r>
          </a:p>
          <a:p>
            <a:pPr>
              <a:lnSpc>
                <a:spcPts val="3063"/>
              </a:lnSpc>
            </a:pPr>
          </a:p>
          <a:p>
            <a:pPr>
              <a:lnSpc>
                <a:spcPts val="3063"/>
              </a:lnSpc>
            </a:pPr>
            <a:r>
              <a:rPr sz="2759" lang="en-US">
                <a:solidFill>
                  <a:srgbClr val="01070A"/>
                </a:solidFill>
                <a:latin typeface="Open Sans Bold"/>
              </a:rPr>
              <a:t>5. Log File Management:</a:t>
            </a:r>
          </a:p>
          <a:p>
            <a:pPr>
              <a:lnSpc>
                <a:spcPts val="3063"/>
              </a:lnSpc>
            </a:pPr>
          </a:p>
          <a:p>
            <a:pPr>
              <a:lnSpc>
                <a:spcPts val="3063"/>
              </a:lnSpc>
            </a:pPr>
            <a:r>
              <a:rPr sz="2759" lang="en-US">
                <a:solidFill>
                  <a:srgbClr val="01070A"/>
                </a:solidFill>
                <a:latin typeface="Open Sans Bold"/>
              </a:rPr>
              <a:t>          Store captured keystrokes in a log file for later analysis.</a:t>
            </a:r>
          </a:p>
        </p:txBody>
      </p:sp>
      <p:sp>
        <p:nvSpPr>
          <p:cNvPr id="1048635" name="Freeform 5"/>
          <p:cNvSpPr/>
          <p:nvPr/>
        </p:nvSpPr>
        <p:spPr>
          <a:xfrm rot="0" flipH="0" flipV="0">
            <a:off x="14493712" y="4680975"/>
            <a:ext cx="3794288" cy="6066449"/>
          </a:xfrm>
          <a:custGeom>
            <a:avLst/>
            <a:ahLst/>
            <a:rect l="l" t="t" r="r" b="b"/>
            <a:pathLst>
              <a:path w="3794288" h="6066449">
                <a:moveTo>
                  <a:pt x="0" y="0"/>
                </a:moveTo>
                <a:lnTo>
                  <a:pt x="3794288" y="0"/>
                </a:lnTo>
                <a:lnTo>
                  <a:pt x="3794288" y="6066448"/>
                </a:lnTo>
                <a:lnTo>
                  <a:pt x="0" y="6066448"/>
                </a:lnTo>
                <a:lnTo>
                  <a:pt x="0" y="0"/>
                </a:lnTo>
                <a:close/>
              </a:path>
            </a:pathLst>
          </a:custGeom>
          <a:blipFill>
            <a:blip xmlns:r="http://schemas.openxmlformats.org/officeDocument/2006/relationships" r:embed="rId2"/>
            <a:stretch>
              <a:fillRect l="0" t="0" r="0" b="0"/>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636"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38" name="Group 3"/>
          <p:cNvGrpSpPr/>
          <p:nvPr/>
        </p:nvGrpSpPr>
        <p:grpSpPr>
          <a:xfrm rot="93123">
            <a:off x="3570570" y="1383913"/>
            <a:ext cx="13118097" cy="8000329"/>
            <a:chOff x="0" y="0"/>
            <a:chExt cx="4021842" cy="2452799"/>
          </a:xfrm>
        </p:grpSpPr>
        <p:sp>
          <p:nvSpPr>
            <p:cNvPr id="1048637" name="Freeform 4"/>
            <p:cNvSpPr/>
            <p:nvPr/>
          </p:nvSpPr>
          <p:spPr>
            <a:xfrm rot="0" flipH="0" flipV="0">
              <a:off x="0" y="0"/>
              <a:ext cx="4021842" cy="2452800"/>
            </a:xfrm>
            <a:custGeom>
              <a:avLst/>
              <a:ahLst/>
              <a:rect l="l" t="t" r="r" b="b"/>
              <a:pathLst>
                <a:path w="4021842" h="2452800">
                  <a:moveTo>
                    <a:pt x="15344" y="0"/>
                  </a:moveTo>
                  <a:lnTo>
                    <a:pt x="4006497" y="0"/>
                  </a:lnTo>
                  <a:cubicBezTo>
                    <a:pt x="4010567" y="0"/>
                    <a:pt x="4014470" y="1617"/>
                    <a:pt x="4017347" y="4494"/>
                  </a:cubicBezTo>
                  <a:cubicBezTo>
                    <a:pt x="4020225" y="7372"/>
                    <a:pt x="4021842" y="11275"/>
                    <a:pt x="4021842" y="15344"/>
                  </a:cubicBezTo>
                  <a:lnTo>
                    <a:pt x="4021842" y="2437455"/>
                  </a:lnTo>
                  <a:cubicBezTo>
                    <a:pt x="4021842" y="2441525"/>
                    <a:pt x="4020225" y="2445428"/>
                    <a:pt x="4017347" y="2448305"/>
                  </a:cubicBezTo>
                  <a:cubicBezTo>
                    <a:pt x="4014470" y="2451183"/>
                    <a:pt x="4010567" y="2452800"/>
                    <a:pt x="4006497" y="2452800"/>
                  </a:cubicBezTo>
                  <a:lnTo>
                    <a:pt x="15344" y="2452800"/>
                  </a:lnTo>
                  <a:cubicBezTo>
                    <a:pt x="11275" y="2452800"/>
                    <a:pt x="7372" y="2451183"/>
                    <a:pt x="4494" y="2448305"/>
                  </a:cubicBezTo>
                  <a:cubicBezTo>
                    <a:pt x="1617" y="2445428"/>
                    <a:pt x="0" y="2441525"/>
                    <a:pt x="0" y="2437455"/>
                  </a:cubicBezTo>
                  <a:lnTo>
                    <a:pt x="0" y="15344"/>
                  </a:lnTo>
                  <a:cubicBezTo>
                    <a:pt x="0" y="11275"/>
                    <a:pt x="1617" y="7372"/>
                    <a:pt x="4494" y="4494"/>
                  </a:cubicBezTo>
                  <a:cubicBezTo>
                    <a:pt x="7372" y="1617"/>
                    <a:pt x="11275" y="0"/>
                    <a:pt x="15344" y="0"/>
                  </a:cubicBezTo>
                  <a:close/>
                </a:path>
              </a:pathLst>
            </a:custGeom>
            <a:solidFill>
              <a:srgbClr val="000000">
                <a:alpha val="31765"/>
              </a:srgbClr>
            </a:solidFill>
            <a:ln cap="rnd">
              <a:noFill/>
              <a:prstDash val="solid"/>
              <a:round/>
            </a:ln>
          </p:spPr>
        </p:sp>
        <p:sp>
          <p:nvSpPr>
            <p:cNvPr id="1048638" name="TextBox 5"/>
            <p:cNvSpPr txBox="1"/>
            <p:nvPr/>
          </p:nvSpPr>
          <p:spPr>
            <a:xfrm>
              <a:off x="0" y="-47625"/>
              <a:ext cx="4021842" cy="2500424"/>
            </a:xfrm>
            <a:prstGeom prst="rect"/>
          </p:spPr>
          <p:txBody>
            <a:bodyPr anchor="ctr" bIns="50800" lIns="50800" rIns="50800" rtlCol="0" tIns="50800"/>
            <a:p>
              <a:pPr algn="ctr" indent="0" lvl="0" marL="0">
                <a:lnSpc>
                  <a:spcPts val="3210"/>
                </a:lnSpc>
                <a:spcBef>
                  <a:spcPct val="0"/>
                </a:spcBef>
              </a:pPr>
            </a:p>
          </p:txBody>
        </p:sp>
      </p:grpSp>
      <p:grpSp>
        <p:nvGrpSpPr>
          <p:cNvPr id="39" name="Group 6"/>
          <p:cNvGrpSpPr/>
          <p:nvPr/>
        </p:nvGrpSpPr>
        <p:grpSpPr>
          <a:xfrm rot="0">
            <a:off x="1765928" y="1028700"/>
            <a:ext cx="14074693" cy="8710756"/>
            <a:chOff x="0" y="0"/>
            <a:chExt cx="4315122" cy="2670607"/>
          </a:xfrm>
        </p:grpSpPr>
        <p:sp>
          <p:nvSpPr>
            <p:cNvPr id="1048639" name="Freeform 7"/>
            <p:cNvSpPr/>
            <p:nvPr/>
          </p:nvSpPr>
          <p:spPr>
            <a:xfrm rot="0" flipH="0" flipV="0">
              <a:off x="0" y="0"/>
              <a:ext cx="4315122" cy="2670607"/>
            </a:xfrm>
            <a:custGeom>
              <a:avLst/>
              <a:ahLst/>
              <a:rect l="l" t="t" r="r" b="b"/>
              <a:pathLst>
                <a:path w="4315122" h="2670607">
                  <a:moveTo>
                    <a:pt x="6051" y="0"/>
                  </a:moveTo>
                  <a:lnTo>
                    <a:pt x="4309071" y="0"/>
                  </a:lnTo>
                  <a:cubicBezTo>
                    <a:pt x="4312413" y="0"/>
                    <a:pt x="4315122" y="2709"/>
                    <a:pt x="4315122" y="6051"/>
                  </a:cubicBezTo>
                  <a:lnTo>
                    <a:pt x="4315122" y="2664556"/>
                  </a:lnTo>
                  <a:cubicBezTo>
                    <a:pt x="4315122" y="2667898"/>
                    <a:pt x="4312413" y="2670607"/>
                    <a:pt x="4309071" y="2670607"/>
                  </a:cubicBezTo>
                  <a:lnTo>
                    <a:pt x="6051" y="2670607"/>
                  </a:lnTo>
                  <a:cubicBezTo>
                    <a:pt x="2709" y="2670607"/>
                    <a:pt x="0" y="2667898"/>
                    <a:pt x="0" y="2664556"/>
                  </a:cubicBezTo>
                  <a:lnTo>
                    <a:pt x="0" y="6051"/>
                  </a:lnTo>
                  <a:cubicBezTo>
                    <a:pt x="0" y="2709"/>
                    <a:pt x="2709" y="0"/>
                    <a:pt x="6051" y="0"/>
                  </a:cubicBezTo>
                  <a:close/>
                </a:path>
              </a:pathLst>
            </a:custGeom>
            <a:solidFill>
              <a:srgbClr val="FFFFFF"/>
            </a:solidFill>
            <a:ln w="19050" cap="sq">
              <a:solidFill>
                <a:srgbClr val="000000"/>
              </a:solidFill>
              <a:prstDash val="solid"/>
              <a:miter/>
            </a:ln>
          </p:spPr>
        </p:sp>
        <p:sp>
          <p:nvSpPr>
            <p:cNvPr id="1048640" name="TextBox 8"/>
            <p:cNvSpPr txBox="1"/>
            <p:nvPr/>
          </p:nvSpPr>
          <p:spPr>
            <a:xfrm>
              <a:off x="0" y="-47625"/>
              <a:ext cx="4315122" cy="2718232"/>
            </a:xfrm>
            <a:prstGeom prst="rect"/>
          </p:spPr>
          <p:txBody>
            <a:bodyPr anchor="ctr" bIns="50800" lIns="50800" rIns="50800" rtlCol="0" tIns="50800"/>
            <a:p>
              <a:pPr algn="ctr">
                <a:lnSpc>
                  <a:spcPts val="3210"/>
                </a:lnSpc>
              </a:pPr>
            </a:p>
          </p:txBody>
        </p:sp>
      </p:grpSp>
      <p:sp>
        <p:nvSpPr>
          <p:cNvPr id="1048641" name="Freeform 9"/>
          <p:cNvSpPr/>
          <p:nvPr/>
        </p:nvSpPr>
        <p:spPr>
          <a:xfrm rot="0" flipH="0" flipV="0">
            <a:off x="3373848" y="2930856"/>
            <a:ext cx="674495" cy="506485"/>
          </a:xfrm>
          <a:custGeom>
            <a:avLst/>
            <a:ahLst/>
            <a:rect l="l" t="t" r="r" b="b"/>
            <a:pathLst>
              <a:path w="674495" h="506485">
                <a:moveTo>
                  <a:pt x="0" y="0"/>
                </a:moveTo>
                <a:lnTo>
                  <a:pt x="674496" y="0"/>
                </a:lnTo>
                <a:lnTo>
                  <a:pt x="674496" y="506485"/>
                </a:lnTo>
                <a:lnTo>
                  <a:pt x="0" y="506485"/>
                </a:lnTo>
                <a:lnTo>
                  <a:pt x="0" y="0"/>
                </a:lnTo>
                <a:close/>
              </a:path>
            </a:pathLst>
          </a:custGeom>
          <a:blipFill>
            <a:blip xmlns:r="http://schemas.openxmlformats.org/officeDocument/2006/relationships" r:embed="rId2"/>
            <a:stretch>
              <a:fillRect l="0" t="0" r="0" b="0"/>
            </a:stretch>
          </a:blipFill>
        </p:spPr>
      </p:sp>
      <p:sp>
        <p:nvSpPr>
          <p:cNvPr id="1048642" name="Freeform 10"/>
          <p:cNvSpPr/>
          <p:nvPr/>
        </p:nvSpPr>
        <p:spPr>
          <a:xfrm rot="0" flipH="0" flipV="0">
            <a:off x="3464631" y="7415477"/>
            <a:ext cx="492930" cy="682901"/>
          </a:xfrm>
          <a:custGeom>
            <a:avLst/>
            <a:ahLst/>
            <a:rect l="l" t="t" r="r" b="b"/>
            <a:pathLst>
              <a:path w="492930" h="682901">
                <a:moveTo>
                  <a:pt x="0" y="0"/>
                </a:moveTo>
                <a:lnTo>
                  <a:pt x="492930" y="0"/>
                </a:lnTo>
                <a:lnTo>
                  <a:pt x="492930" y="682901"/>
                </a:lnTo>
                <a:lnTo>
                  <a:pt x="0" y="682901"/>
                </a:lnTo>
                <a:lnTo>
                  <a:pt x="0" y="0"/>
                </a:lnTo>
                <a:close/>
              </a:path>
            </a:pathLst>
          </a:custGeom>
          <a:blipFill>
            <a:blip xmlns:r="http://schemas.openxmlformats.org/officeDocument/2006/relationships" r:embed="rId3"/>
            <a:stretch>
              <a:fillRect l="0" t="0" r="0" b="0"/>
            </a:stretch>
          </a:blipFill>
        </p:spPr>
      </p:sp>
      <p:sp>
        <p:nvSpPr>
          <p:cNvPr id="1048643" name="Freeform 11"/>
          <p:cNvSpPr/>
          <p:nvPr/>
        </p:nvSpPr>
        <p:spPr>
          <a:xfrm rot="0" flipH="0" flipV="0">
            <a:off x="5623005" y="1429162"/>
            <a:ext cx="6360538" cy="786394"/>
          </a:xfrm>
          <a:custGeom>
            <a:avLst/>
            <a:ahLst/>
            <a:rect l="l" t="t" r="r" b="b"/>
            <a:pathLst>
              <a:path w="6360538" h="786394">
                <a:moveTo>
                  <a:pt x="0" y="0"/>
                </a:moveTo>
                <a:lnTo>
                  <a:pt x="6360538" y="0"/>
                </a:lnTo>
                <a:lnTo>
                  <a:pt x="6360538" y="786394"/>
                </a:lnTo>
                <a:lnTo>
                  <a:pt x="0" y="786394"/>
                </a:lnTo>
                <a:lnTo>
                  <a:pt x="0" y="0"/>
                </a:lnTo>
                <a:close/>
              </a:path>
            </a:pathLst>
          </a:custGeom>
          <a:blipFill>
            <a:blip xmlns:r="http://schemas.openxmlformats.org/officeDocument/2006/relationships" r:embed="rId4"/>
            <a:stretch>
              <a:fillRect l="0" t="0" r="0" b="0"/>
            </a:stretch>
          </a:blipFill>
        </p:spPr>
      </p:sp>
      <p:sp>
        <p:nvSpPr>
          <p:cNvPr id="1048644" name="Freeform 12"/>
          <p:cNvSpPr/>
          <p:nvPr/>
        </p:nvSpPr>
        <p:spPr>
          <a:xfrm rot="1050390" flipH="0" flipV="0">
            <a:off x="14372295" y="6763929"/>
            <a:ext cx="2936651" cy="3458583"/>
          </a:xfrm>
          <a:custGeom>
            <a:avLst/>
            <a:ahLst/>
            <a:rect l="l" t="t" r="r" b="b"/>
            <a:pathLst>
              <a:path w="2936651" h="3458583">
                <a:moveTo>
                  <a:pt x="0" y="0"/>
                </a:moveTo>
                <a:lnTo>
                  <a:pt x="2936651" y="0"/>
                </a:lnTo>
                <a:lnTo>
                  <a:pt x="2936651" y="3458583"/>
                </a:lnTo>
                <a:lnTo>
                  <a:pt x="0" y="3458583"/>
                </a:lnTo>
                <a:lnTo>
                  <a:pt x="0" y="0"/>
                </a:lnTo>
                <a:close/>
              </a:path>
            </a:pathLst>
          </a:custGeom>
          <a:blipFill>
            <a:blip xmlns:r="http://schemas.openxmlformats.org/officeDocument/2006/relationships" r:embed="rId5"/>
            <a:stretch>
              <a:fillRect l="0" t="0" r="0" b="0"/>
            </a:stretch>
          </a:blipFill>
        </p:spPr>
      </p:sp>
      <p:sp>
        <p:nvSpPr>
          <p:cNvPr id="1048645" name="Freeform 13"/>
          <p:cNvSpPr/>
          <p:nvPr/>
        </p:nvSpPr>
        <p:spPr>
          <a:xfrm rot="0" flipH="0" flipV="0">
            <a:off x="2225464" y="239562"/>
            <a:ext cx="1239167" cy="1189600"/>
          </a:xfrm>
          <a:custGeom>
            <a:avLst/>
            <a:ahLst/>
            <a:rect l="l" t="t" r="r" b="b"/>
            <a:pathLst>
              <a:path w="1239167" h="1189600">
                <a:moveTo>
                  <a:pt x="0" y="0"/>
                </a:moveTo>
                <a:lnTo>
                  <a:pt x="1239167" y="0"/>
                </a:lnTo>
                <a:lnTo>
                  <a:pt x="1239167" y="1189600"/>
                </a:lnTo>
                <a:lnTo>
                  <a:pt x="0" y="1189600"/>
                </a:lnTo>
                <a:lnTo>
                  <a:pt x="0" y="0"/>
                </a:lnTo>
                <a:close/>
              </a:path>
            </a:pathLst>
          </a:custGeom>
          <a:blipFill>
            <a:blip xmlns:r="http://schemas.openxmlformats.org/officeDocument/2006/relationships" r:embed="rId6"/>
            <a:stretch>
              <a:fillRect l="0" t="0" r="0" b="0"/>
            </a:stretch>
          </a:blipFill>
        </p:spPr>
      </p:sp>
      <p:sp>
        <p:nvSpPr>
          <p:cNvPr id="1048646" name="TextBox 14"/>
          <p:cNvSpPr txBox="1"/>
          <p:nvPr/>
        </p:nvSpPr>
        <p:spPr>
          <a:xfrm rot="0">
            <a:off x="1827513" y="961596"/>
            <a:ext cx="14756145" cy="1867789"/>
          </a:xfrm>
          <a:prstGeom prst="rect"/>
        </p:spPr>
        <p:txBody>
          <a:bodyPr anchor="t" bIns="0" lIns="0" rIns="0" rtlCol="0" tIns="0">
            <a:spAutoFit/>
          </a:bodyPr>
          <a:p>
            <a:pPr algn="ctr" indent="0" lvl="0" marL="0">
              <a:lnSpc>
                <a:spcPts val="14707"/>
              </a:lnSpc>
              <a:spcBef>
                <a:spcPct val="0"/>
              </a:spcBef>
            </a:pPr>
            <a:r>
              <a:rPr sz="10505" lang="en-US">
                <a:solidFill>
                  <a:srgbClr val="01070A"/>
                </a:solidFill>
                <a:latin typeface="Carelia"/>
              </a:rPr>
              <a:t>REFRENCES </a:t>
            </a:r>
          </a:p>
        </p:txBody>
      </p:sp>
      <p:sp>
        <p:nvSpPr>
          <p:cNvPr id="1048647" name="TextBox 15"/>
          <p:cNvSpPr txBox="1"/>
          <p:nvPr/>
        </p:nvSpPr>
        <p:spPr>
          <a:xfrm rot="0">
            <a:off x="5150082" y="12847501"/>
            <a:ext cx="7987836" cy="11807953"/>
          </a:xfrm>
          <a:prstGeom prst="rect"/>
        </p:spPr>
        <p:txBody>
          <a:bodyPr anchor="t" bIns="0" lIns="0" rIns="0" rtlCol="0" tIns="0">
            <a:spAutoFit/>
          </a:bodyPr>
          <a:p>
            <a:pPr algn="ctr">
              <a:lnSpc>
                <a:spcPts val="7748"/>
              </a:lnSpc>
              <a:spcBef>
                <a:spcPct val="0"/>
              </a:spcBef>
            </a:pPr>
            <a:r>
              <a:rPr sz="5534" lang="en-US">
                <a:solidFill>
                  <a:srgbClr val="01070A"/>
                </a:solidFill>
                <a:latin typeface="Carelia"/>
              </a:rPr>
              <a:t>Singh, Arjun, Pushpa Choudhary, Akhilesh kumar singh, and Dheerendra kumar tyagi. "Keylogger Detection and Prevention." Journal of Physics: Conference Series 2007, no. 1 (August 1, 2021): 012005. http://dx.doi.org/10.1088/1742-6596/2007/1/012005.</a:t>
            </a:r>
          </a:p>
        </p:txBody>
      </p:sp>
      <p:sp>
        <p:nvSpPr>
          <p:cNvPr id="1048648" name="TextBox 16"/>
          <p:cNvSpPr txBox="1"/>
          <p:nvPr/>
        </p:nvSpPr>
        <p:spPr>
          <a:xfrm rot="0">
            <a:off x="2225464" y="2527010"/>
            <a:ext cx="12619731" cy="5736336"/>
          </a:xfrm>
          <a:prstGeom prst="rect"/>
        </p:spPr>
        <p:txBody>
          <a:bodyPr anchor="t" bIns="0" lIns="0" rIns="0" rtlCol="0" tIns="0">
            <a:spAutoFit/>
          </a:bodyPr>
          <a:p>
            <a:pPr>
              <a:lnSpc>
                <a:spcPts val="2823"/>
              </a:lnSpc>
            </a:pPr>
          </a:p>
          <a:p>
            <a:pPr>
              <a:lnSpc>
                <a:spcPts val="2823"/>
              </a:lnSpc>
            </a:pPr>
            <a:r>
              <a:rPr sz="2017" lang="en-US">
                <a:solidFill>
                  <a:srgbClr val="01070A"/>
                </a:solidFill>
                <a:latin typeface="Canva Sans Bold"/>
              </a:rPr>
              <a:t>S. Li, L., Z. M. Fauzee, N. Zamin, N. Kamarudin, N. A.Sabri, and N. S.Nik Ab Aziz. "An Encrypted Log File Keylogger System for Parental Control." International Journal of Engineering &amp; Technology 7, no. 2.28 (May 16, 2018): 193. http://dx.doi.org/10.14419/ijet.v7i2.28.12910.</a:t>
            </a:r>
          </a:p>
          <a:p>
            <a:pPr>
              <a:lnSpc>
                <a:spcPts val="2823"/>
              </a:lnSpc>
            </a:pPr>
          </a:p>
          <a:p>
            <a:pPr>
              <a:lnSpc>
                <a:spcPts val="2823"/>
              </a:lnSpc>
            </a:pPr>
            <a:r>
              <a:rPr sz="2017" lang="en-US">
                <a:solidFill>
                  <a:srgbClr val="01070A"/>
                </a:solidFill>
                <a:latin typeface="Canva Sans Bold"/>
              </a:rPr>
              <a:t>Singh, Arjun, Pushpa Choudhary, Akhilesh kumar singh, and Dheerendra kumar tyagi. "Keylogger Detection and Prevention." Journal of Physics: Conference Series 2007, no. 1 (August 1, 2021): 012005. http://dx.doi.org/10.1088/1742-6596/2007/1/012005.</a:t>
            </a:r>
          </a:p>
          <a:p>
            <a:pPr>
              <a:lnSpc>
                <a:spcPts val="2823"/>
              </a:lnSpc>
            </a:pPr>
          </a:p>
          <a:p>
            <a:pPr>
              <a:lnSpc>
                <a:spcPts val="2823"/>
              </a:lnSpc>
            </a:pPr>
            <a:r>
              <a:rPr sz="2017" lang="en-US">
                <a:solidFill>
                  <a:srgbClr val="01070A"/>
                </a:solidFill>
                <a:latin typeface="Canva Sans Bold"/>
              </a:rPr>
              <a:t>Guryanov, Konstantin V. "THE PROJECT "GUNMAN": FIRST KEYLOGGER." Basis, no. 2 (2020): 79–91. http://dx.doi.org/10.51962/2587-8042_2020_8_79.</a:t>
            </a:r>
          </a:p>
          <a:p>
            <a:pPr>
              <a:lnSpc>
                <a:spcPts val="2823"/>
              </a:lnSpc>
            </a:pPr>
          </a:p>
          <a:p>
            <a:pPr>
              <a:lnSpc>
                <a:spcPts val="2823"/>
              </a:lnSpc>
            </a:pPr>
            <a:r>
              <a:rPr sz="2017" lang="en-US">
                <a:solidFill>
                  <a:srgbClr val="01070A"/>
                </a:solidFill>
                <a:latin typeface="Canva Sans Bold"/>
              </a:rPr>
              <a:t>Aron, Jacob. "Touchscreen keylogger captures details from your taps." New Scientist 211, no. 2825 (August 2011): 21. http://dx.doi.org/10.1016/s0262-4079(11)61950-7.</a:t>
            </a:r>
          </a:p>
          <a:p>
            <a:pPr>
              <a:lnSpc>
                <a:spcPts val="2823"/>
              </a:lnSpc>
            </a:pPr>
          </a:p>
          <a:p>
            <a:pPr>
              <a:lnSpc>
                <a:spcPts val="2823"/>
              </a:lnSpc>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649"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41" name="Group 3"/>
          <p:cNvGrpSpPr/>
          <p:nvPr/>
        </p:nvGrpSpPr>
        <p:grpSpPr>
          <a:xfrm rot="0">
            <a:off x="0" y="0"/>
            <a:ext cx="18288000" cy="10287000"/>
            <a:chOff x="0" y="0"/>
            <a:chExt cx="4816593" cy="2709333"/>
          </a:xfrm>
        </p:grpSpPr>
        <p:sp>
          <p:nvSpPr>
            <p:cNvPr id="1048650" name="Freeform 4"/>
            <p:cNvSpPr/>
            <p:nvPr/>
          </p:nvSpPr>
          <p:spPr>
            <a:xfrm rot="0" flipH="0" flipV="0">
              <a:off x="0" y="0"/>
              <a:ext cx="4816592" cy="2709333"/>
            </a:xfrm>
            <a:custGeom>
              <a:avLst/>
              <a:ahLst/>
              <a:rect l="l" t="t" r="r" b="b"/>
              <a:pathLst>
                <a:path w="4816592" h="2709333">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sp>
        <p:sp>
          <p:nvSpPr>
            <p:cNvPr id="1048651" name="TextBox 5"/>
            <p:cNvSpPr txBox="1"/>
            <p:nvPr/>
          </p:nvSpPr>
          <p:spPr>
            <a:xfrm>
              <a:off x="0" y="-47625"/>
              <a:ext cx="4816593" cy="2756958"/>
            </a:xfrm>
            <a:prstGeom prst="rect"/>
          </p:spPr>
          <p:txBody>
            <a:bodyPr anchor="ctr" bIns="50800" lIns="50800" rIns="50800" rtlCol="0" tIns="50800"/>
            <a:p>
              <a:pPr algn="ctr">
                <a:lnSpc>
                  <a:spcPts val="3210"/>
                </a:lnSpc>
              </a:pPr>
            </a:p>
          </p:txBody>
        </p:sp>
      </p:grpSp>
      <p:sp>
        <p:nvSpPr>
          <p:cNvPr id="1048652" name="Freeform 6"/>
          <p:cNvSpPr/>
          <p:nvPr/>
        </p:nvSpPr>
        <p:spPr>
          <a:xfrm rot="0" flipH="0" flipV="0">
            <a:off x="10163483" y="1031139"/>
            <a:ext cx="7648323" cy="8227161"/>
          </a:xfrm>
          <a:custGeom>
            <a:avLst/>
            <a:ahLst/>
            <a:rect l="l" t="t" r="r" b="b"/>
            <a:pathLst>
              <a:path w="7648323" h="8227161">
                <a:moveTo>
                  <a:pt x="0" y="0"/>
                </a:moveTo>
                <a:lnTo>
                  <a:pt x="7648323" y="0"/>
                </a:lnTo>
                <a:lnTo>
                  <a:pt x="7648323" y="8227161"/>
                </a:lnTo>
                <a:lnTo>
                  <a:pt x="0" y="8227161"/>
                </a:lnTo>
                <a:lnTo>
                  <a:pt x="0" y="0"/>
                </a:lnTo>
                <a:close/>
              </a:path>
            </a:pathLst>
          </a:custGeom>
          <a:blipFill>
            <a:blip xmlns:r="http://schemas.openxmlformats.org/officeDocument/2006/relationships" r:embed="rId2"/>
            <a:stretch>
              <a:fillRect l="0" t="0" r="0" b="0"/>
            </a:stretch>
          </a:blipFill>
        </p:spPr>
      </p:sp>
      <p:sp>
        <p:nvSpPr>
          <p:cNvPr id="1048653" name="TextBox 7"/>
          <p:cNvSpPr txBox="1"/>
          <p:nvPr/>
        </p:nvSpPr>
        <p:spPr>
          <a:xfrm rot="0">
            <a:off x="-1075458" y="3515060"/>
            <a:ext cx="13845660" cy="3906520"/>
          </a:xfrm>
          <a:prstGeom prst="rect"/>
        </p:spPr>
        <p:txBody>
          <a:bodyPr anchor="t" bIns="0" lIns="0" rIns="0" rtlCol="0" tIns="0">
            <a:spAutoFit/>
          </a:bodyPr>
          <a:p>
            <a:pPr algn="ctr">
              <a:lnSpc>
                <a:spcPts val="15380"/>
              </a:lnSpc>
            </a:pPr>
            <a:r>
              <a:rPr sz="10985" lang="en-US">
                <a:solidFill>
                  <a:srgbClr val="01070A"/>
                </a:solidFill>
                <a:latin typeface="Carelia"/>
              </a:rPr>
              <a:t>THANK'S FOR WATCHING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595"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sp>
        <p:nvSpPr>
          <p:cNvPr id="1048596" name="Freeform 3"/>
          <p:cNvSpPr/>
          <p:nvPr/>
        </p:nvSpPr>
        <p:spPr>
          <a:xfrm rot="0" flipH="1" flipV="0">
            <a:off x="10153130" y="4682470"/>
            <a:ext cx="7706228" cy="5604530"/>
          </a:xfrm>
          <a:custGeom>
            <a:avLst/>
            <a:ahLst/>
            <a:rect l="l" t="t" r="r" b="b"/>
            <a:pathLst>
              <a:path w="7706228" h="5604530">
                <a:moveTo>
                  <a:pt x="7706229" y="0"/>
                </a:moveTo>
                <a:lnTo>
                  <a:pt x="0" y="0"/>
                </a:lnTo>
                <a:lnTo>
                  <a:pt x="0" y="5604530"/>
                </a:lnTo>
                <a:lnTo>
                  <a:pt x="7706229" y="5604530"/>
                </a:lnTo>
                <a:lnTo>
                  <a:pt x="7706229" y="0"/>
                </a:lnTo>
                <a:close/>
              </a:path>
            </a:pathLst>
          </a:custGeom>
          <a:blipFill>
            <a:blip xmlns:r="http://schemas.openxmlformats.org/officeDocument/2006/relationships" r:embed="rId2"/>
            <a:stretch>
              <a:fillRect l="0" t="0" r="0" b="0"/>
            </a:stretch>
          </a:blipFill>
        </p:spPr>
      </p:sp>
      <p:sp>
        <p:nvSpPr>
          <p:cNvPr id="1048597" name="TextBox 4"/>
          <p:cNvSpPr txBox="1"/>
          <p:nvPr/>
        </p:nvSpPr>
        <p:spPr>
          <a:xfrm rot="0">
            <a:off x="3971971" y="281207"/>
            <a:ext cx="10034274" cy="2306447"/>
          </a:xfrm>
          <a:prstGeom prst="rect"/>
        </p:spPr>
        <p:txBody>
          <a:bodyPr anchor="t" bIns="0" lIns="0" rIns="0" rtlCol="0" tIns="0">
            <a:spAutoFit/>
          </a:bodyPr>
          <a:p>
            <a:pPr algn="ctr" indent="0" lvl="0" marL="0">
              <a:lnSpc>
                <a:spcPts val="18161"/>
              </a:lnSpc>
              <a:spcBef>
                <a:spcPct val="0"/>
              </a:spcBef>
            </a:pPr>
            <a:r>
              <a:rPr sz="12972" lang="en-US">
                <a:solidFill>
                  <a:srgbClr val="01070A"/>
                </a:solidFill>
                <a:latin typeface="Carelia"/>
              </a:rPr>
              <a:t>OVERVIEW</a:t>
            </a:r>
          </a:p>
        </p:txBody>
      </p:sp>
      <p:sp>
        <p:nvSpPr>
          <p:cNvPr id="1048598" name="TextBox 5"/>
          <p:cNvSpPr txBox="1"/>
          <p:nvPr/>
        </p:nvSpPr>
        <p:spPr>
          <a:xfrm rot="0">
            <a:off x="3847890" y="2424487"/>
            <a:ext cx="12610481" cy="7044308"/>
          </a:xfrm>
          <a:prstGeom prst="rect"/>
        </p:spPr>
        <p:txBody>
          <a:bodyPr anchor="t" bIns="0" lIns="0" rIns="0" rtlCol="0" tIns="0">
            <a:spAutoFit/>
          </a:bodyPr>
          <a:p>
            <a:pPr indent="-475277" lvl="1" marL="950553">
              <a:lnSpc>
                <a:spcPts val="6163"/>
              </a:lnSpc>
              <a:buFont typeface="Arial"/>
              <a:buChar char="•"/>
            </a:pPr>
            <a:r>
              <a:rPr sz="4402" lang="en-US">
                <a:solidFill>
                  <a:srgbClr val="01070A"/>
                </a:solidFill>
                <a:latin typeface="Dosis"/>
              </a:rPr>
              <a:t>Problem Statement </a:t>
            </a:r>
          </a:p>
          <a:p>
            <a:pPr indent="-475277" lvl="1" marL="950553">
              <a:lnSpc>
                <a:spcPts val="6163"/>
              </a:lnSpc>
              <a:buFont typeface="Arial"/>
              <a:buChar char="•"/>
            </a:pPr>
            <a:r>
              <a:rPr sz="4402" lang="en-US">
                <a:solidFill>
                  <a:srgbClr val="01070A"/>
                </a:solidFill>
                <a:latin typeface="Dosis"/>
              </a:rPr>
              <a:t>Proposed System</a:t>
            </a:r>
          </a:p>
          <a:p>
            <a:pPr indent="-475277" lvl="1" marL="950553">
              <a:lnSpc>
                <a:spcPts val="6163"/>
              </a:lnSpc>
              <a:buFont typeface="Arial"/>
              <a:buChar char="•"/>
            </a:pPr>
            <a:r>
              <a:rPr sz="4402" lang="en-US">
                <a:solidFill>
                  <a:srgbClr val="01070A"/>
                </a:solidFill>
                <a:latin typeface="Dosis"/>
              </a:rPr>
              <a:t>System Development Approach </a:t>
            </a:r>
          </a:p>
          <a:p>
            <a:pPr indent="-475277" lvl="1" marL="950553">
              <a:lnSpc>
                <a:spcPts val="6163"/>
              </a:lnSpc>
              <a:buFont typeface="Arial"/>
              <a:buChar char="•"/>
            </a:pPr>
            <a:r>
              <a:rPr sz="4402" lang="en-US">
                <a:solidFill>
                  <a:srgbClr val="01070A"/>
                </a:solidFill>
                <a:latin typeface="Dosis"/>
              </a:rPr>
              <a:t>Algorithm </a:t>
            </a:r>
          </a:p>
          <a:p>
            <a:pPr indent="-475277" lvl="1" marL="950553">
              <a:lnSpc>
                <a:spcPts val="6163"/>
              </a:lnSpc>
              <a:buFont typeface="Arial"/>
              <a:buChar char="•"/>
            </a:pPr>
            <a:r>
              <a:rPr sz="4402" lang="en-US">
                <a:solidFill>
                  <a:srgbClr val="01070A"/>
                </a:solidFill>
                <a:latin typeface="Dosis"/>
              </a:rPr>
              <a:t>Deployment  </a:t>
            </a:r>
          </a:p>
          <a:p>
            <a:pPr indent="-475277" lvl="1" marL="950553">
              <a:lnSpc>
                <a:spcPts val="6163"/>
              </a:lnSpc>
              <a:buFont typeface="Arial"/>
              <a:buChar char="•"/>
            </a:pPr>
            <a:r>
              <a:rPr sz="4402" lang="en-US">
                <a:solidFill>
                  <a:srgbClr val="01070A"/>
                </a:solidFill>
                <a:latin typeface="Dosis"/>
              </a:rPr>
              <a:t>Result</a:t>
            </a:r>
          </a:p>
          <a:p>
            <a:pPr indent="-475277" lvl="1" marL="950553">
              <a:lnSpc>
                <a:spcPts val="6163"/>
              </a:lnSpc>
              <a:buFont typeface="Arial"/>
              <a:buChar char="•"/>
            </a:pPr>
            <a:r>
              <a:rPr sz="4402" lang="en-US">
                <a:solidFill>
                  <a:srgbClr val="01070A"/>
                </a:solidFill>
                <a:latin typeface="Dosis"/>
              </a:rPr>
              <a:t>Conclusion</a:t>
            </a:r>
          </a:p>
          <a:p>
            <a:pPr indent="-475277" lvl="1" marL="950553">
              <a:lnSpc>
                <a:spcPts val="6163"/>
              </a:lnSpc>
              <a:buFont typeface="Arial"/>
              <a:buChar char="•"/>
            </a:pPr>
            <a:r>
              <a:rPr sz="4402" lang="en-US">
                <a:solidFill>
                  <a:srgbClr val="01070A"/>
                </a:solidFill>
                <a:latin typeface="Dosis"/>
              </a:rPr>
              <a:t>Future Scope</a:t>
            </a:r>
          </a:p>
          <a:p>
            <a:pPr indent="-475277" lvl="1" marL="950553">
              <a:lnSpc>
                <a:spcPts val="6163"/>
              </a:lnSpc>
              <a:buFont typeface="Arial"/>
              <a:buChar char="•"/>
            </a:pPr>
            <a:r>
              <a:rPr sz="4402" lang="en-US">
                <a:solidFill>
                  <a:srgbClr val="01070A"/>
                </a:solidFill>
                <a:latin typeface="Dosis"/>
              </a:rPr>
              <a:t>References</a:t>
            </a:r>
          </a:p>
        </p:txBody>
      </p:sp>
      <p:sp>
        <p:nvSpPr>
          <p:cNvPr id="1048599" name="Freeform 6"/>
          <p:cNvSpPr/>
          <p:nvPr/>
        </p:nvSpPr>
        <p:spPr>
          <a:xfrm rot="0" flipH="1" flipV="0">
            <a:off x="657569" y="5941331"/>
            <a:ext cx="3190321" cy="3316969"/>
          </a:xfrm>
          <a:custGeom>
            <a:avLst/>
            <a:ahLst/>
            <a:rect l="l" t="t" r="r" b="b"/>
            <a:pathLst>
              <a:path w="3190321" h="3316969">
                <a:moveTo>
                  <a:pt x="3190321" y="0"/>
                </a:moveTo>
                <a:lnTo>
                  <a:pt x="0" y="0"/>
                </a:lnTo>
                <a:lnTo>
                  <a:pt x="0" y="3316969"/>
                </a:lnTo>
                <a:lnTo>
                  <a:pt x="3190321" y="3316969"/>
                </a:lnTo>
                <a:lnTo>
                  <a:pt x="3190321" y="0"/>
                </a:lnTo>
                <a:close/>
              </a:path>
            </a:pathLst>
          </a:custGeom>
          <a:blipFill>
            <a:blip xmlns:r="http://schemas.openxmlformats.org/officeDocument/2006/relationships" r:embed="rId3"/>
            <a:stretch>
              <a:fillRect l="0" t="0" r="0" b="0"/>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600"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sp>
        <p:nvSpPr>
          <p:cNvPr id="1048601" name="Freeform 3"/>
          <p:cNvSpPr/>
          <p:nvPr/>
        </p:nvSpPr>
        <p:spPr>
          <a:xfrm rot="0" flipH="0" flipV="0">
            <a:off x="13897561" y="7755658"/>
            <a:ext cx="4684930" cy="2785050"/>
          </a:xfrm>
          <a:custGeom>
            <a:avLst/>
            <a:ahLst/>
            <a:rect l="l" t="t" r="r" b="b"/>
            <a:pathLst>
              <a:path w="4591048" h="2729240">
                <a:moveTo>
                  <a:pt x="0" y="0"/>
                </a:moveTo>
                <a:lnTo>
                  <a:pt x="4591048" y="0"/>
                </a:lnTo>
                <a:lnTo>
                  <a:pt x="4591048" y="2729241"/>
                </a:lnTo>
                <a:lnTo>
                  <a:pt x="0" y="2729241"/>
                </a:lnTo>
                <a:lnTo>
                  <a:pt x="0" y="0"/>
                </a:lnTo>
                <a:close/>
              </a:path>
            </a:pathLst>
          </a:custGeom>
          <a:blipFill>
            <a:blip xmlns:r="http://schemas.openxmlformats.org/officeDocument/2006/relationships" r:embed="rId2"/>
            <a:stretch>
              <a:fillRect l="0" t="0" r="0" b="0"/>
            </a:stretch>
          </a:blipFill>
        </p:spPr>
      </p:sp>
      <p:sp>
        <p:nvSpPr>
          <p:cNvPr id="1048602" name="TextBox 4"/>
          <p:cNvSpPr txBox="1"/>
          <p:nvPr/>
        </p:nvSpPr>
        <p:spPr>
          <a:xfrm rot="0">
            <a:off x="1400564" y="2352697"/>
            <a:ext cx="16071914" cy="5402961"/>
          </a:xfrm>
          <a:prstGeom prst="rect"/>
        </p:spPr>
        <p:txBody>
          <a:bodyPr anchor="t" bIns="0" lIns="0" rIns="0" rtlCol="0" tIns="0">
            <a:spAutoFit/>
          </a:bodyPr>
          <a:p>
            <a:pPr algn="just">
              <a:lnSpc>
                <a:spcPts val="4727"/>
              </a:lnSpc>
            </a:pPr>
            <a:r>
              <a:rPr sz="3376" lang="en-US">
                <a:solidFill>
                  <a:srgbClr val="01070A"/>
                </a:solidFill>
                <a:latin typeface="Times New Roman"/>
              </a:rPr>
              <a:t>In modern workplaces, data leakage poses a significant risk to organizational security. Employees may inadvertently leak sensitive information through actions such as sharing passwords, accessing confidential documents without proper authorization, or unknowingly falling victim to social engineering attacks. This can result in unauthorized access to sensitive data, compromising data integrity, and potentially leading to data breaches with severe financial and reputational consequences for the organization. Therefore, implementing robust security measures and employee training programs to mitigate the risk of data leakage is crucial for safeguarding sensitive information and maintaining the integrity of organizational data assets.</a:t>
            </a:r>
          </a:p>
        </p:txBody>
      </p:sp>
      <p:sp>
        <p:nvSpPr>
          <p:cNvPr id="1048603" name="TextBox 5"/>
          <p:cNvSpPr txBox="1"/>
          <p:nvPr/>
        </p:nvSpPr>
        <p:spPr>
          <a:xfrm rot="0">
            <a:off x="4369555" y="448315"/>
            <a:ext cx="21614800" cy="1542669"/>
          </a:xfrm>
          <a:prstGeom prst="rect"/>
        </p:spPr>
        <p:txBody>
          <a:bodyPr anchor="t" bIns="0" lIns="0" rIns="0" rtlCol="0" tIns="0">
            <a:spAutoFit/>
          </a:bodyPr>
          <a:p>
            <a:pPr algn="just">
              <a:lnSpc>
                <a:spcPts val="12147"/>
              </a:lnSpc>
            </a:pPr>
            <a:r>
              <a:rPr sz="8676" lang="en-US">
                <a:solidFill>
                  <a:srgbClr val="01070A"/>
                </a:solidFill>
                <a:latin typeface="Dosis Bold"/>
              </a:rPr>
              <a:t>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604"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sp>
        <p:nvSpPr>
          <p:cNvPr id="1048605" name="TextBox 3"/>
          <p:cNvSpPr txBox="1"/>
          <p:nvPr/>
        </p:nvSpPr>
        <p:spPr>
          <a:xfrm rot="0">
            <a:off x="638870" y="2012650"/>
            <a:ext cx="17352520" cy="7304912"/>
          </a:xfrm>
          <a:prstGeom prst="rect"/>
        </p:spPr>
        <p:txBody>
          <a:bodyPr anchor="t" bIns="0" lIns="0" rIns="0" rtlCol="0" tIns="0">
            <a:spAutoFit/>
          </a:bodyPr>
          <a:p>
            <a:pPr>
              <a:lnSpc>
                <a:spcPts val="2739"/>
              </a:lnSpc>
            </a:pPr>
            <a:r>
              <a:rPr sz="2263" lang="en-US" spc="29">
                <a:solidFill>
                  <a:srgbClr val="000000"/>
                </a:solidFill>
                <a:latin typeface="Times New Roman Bold"/>
              </a:rPr>
              <a:t>The proposed system aims to mitigate the risk of data leakage in modern workplaces through the implementation of robust security measures and employee training programs. This involves a multi-faceted approach to address various aspects of data security and employee awareness. The solution will consist of the following components</a:t>
            </a:r>
          </a:p>
          <a:p>
            <a:pPr>
              <a:lnSpc>
                <a:spcPts val="2739"/>
              </a:lnSpc>
            </a:pPr>
          </a:p>
          <a:p>
            <a:pPr>
              <a:lnSpc>
                <a:spcPts val="2739"/>
              </a:lnSpc>
            </a:pPr>
          </a:p>
          <a:p>
            <a:pPr indent="-244397" lvl="1" marL="488795">
              <a:lnSpc>
                <a:spcPts val="2739"/>
              </a:lnSpc>
              <a:buFont typeface="Arial"/>
              <a:buChar char="•"/>
            </a:pPr>
            <a:r>
              <a:rPr sz="2263" lang="en-US" spc="29">
                <a:solidFill>
                  <a:srgbClr val="000000"/>
                </a:solidFill>
                <a:latin typeface="Times New Roman Bold"/>
              </a:rPr>
              <a:t>Encryption and Data Protection: Encrypt sensitive data at rest and in transit, and deploy data loss prevention solutions to prevent unauthorized data transmission.</a:t>
            </a:r>
          </a:p>
          <a:p>
            <a:pPr>
              <a:lnSpc>
                <a:spcPts val="2739"/>
              </a:lnSpc>
            </a:pPr>
          </a:p>
          <a:p>
            <a:pPr indent="-244397" lvl="1" marL="488795">
              <a:lnSpc>
                <a:spcPts val="2739"/>
              </a:lnSpc>
              <a:buFont typeface="Arial"/>
              <a:buChar char="•"/>
            </a:pPr>
            <a:r>
              <a:rPr sz="2263" lang="en-US" spc="29">
                <a:solidFill>
                  <a:srgbClr val="000000"/>
                </a:solidFill>
                <a:latin typeface="Times New Roman Bold"/>
              </a:rPr>
              <a:t>Employee Training and Awareness: Conduct regular training on cybersecurity best practices, including password management and awareness about phishing and social engineering attacks.</a:t>
            </a:r>
          </a:p>
          <a:p>
            <a:pPr>
              <a:lnSpc>
                <a:spcPts val="2739"/>
              </a:lnSpc>
            </a:pPr>
          </a:p>
          <a:p>
            <a:pPr indent="-244397" lvl="1" marL="488795">
              <a:lnSpc>
                <a:spcPts val="2739"/>
              </a:lnSpc>
              <a:buFont typeface="Arial"/>
              <a:buChar char="•"/>
            </a:pPr>
            <a:r>
              <a:rPr sz="2263" lang="en-US" spc="29">
                <a:solidFill>
                  <a:srgbClr val="000000"/>
                </a:solidFill>
                <a:latin typeface="Times New Roman Bold"/>
              </a:rPr>
              <a:t>Incident Response and Monitoring: Establish a dedicated incident response team and deploy monitoring tools to detect and respond to security incidents promptly.</a:t>
            </a:r>
          </a:p>
          <a:p>
            <a:pPr>
              <a:lnSpc>
                <a:spcPts val="2739"/>
              </a:lnSpc>
            </a:pPr>
          </a:p>
          <a:p>
            <a:pPr indent="-244397" lvl="1" marL="488795">
              <a:lnSpc>
                <a:spcPts val="2739"/>
              </a:lnSpc>
              <a:buFont typeface="Arial"/>
              <a:buChar char="•"/>
            </a:pPr>
            <a:r>
              <a:rPr sz="2263" lang="en-US" spc="29">
                <a:solidFill>
                  <a:srgbClr val="000000"/>
                </a:solidFill>
                <a:latin typeface="Times New Roman Bold"/>
              </a:rPr>
              <a:t>Compliance and Regulatory Requirements: Ensure compliance with data protection regulations and conduct regular audits to identify areas for improvement.</a:t>
            </a:r>
          </a:p>
          <a:p>
            <a:pPr>
              <a:lnSpc>
                <a:spcPts val="2739"/>
              </a:lnSpc>
            </a:pPr>
          </a:p>
          <a:p>
            <a:pPr>
              <a:lnSpc>
                <a:spcPts val="2739"/>
              </a:lnSpc>
            </a:pPr>
            <a:r>
              <a:rPr sz="2263" lang="en-US" spc="29">
                <a:solidFill>
                  <a:srgbClr val="000000"/>
                </a:solidFill>
                <a:latin typeface="Times New Roman Bold"/>
              </a:rPr>
              <a:t>Result:</a:t>
            </a:r>
          </a:p>
          <a:p>
            <a:pPr>
              <a:lnSpc>
                <a:spcPts val="2739"/>
              </a:lnSpc>
            </a:pPr>
            <a:r>
              <a:rPr sz="2263" lang="en-US" spc="29">
                <a:solidFill>
                  <a:srgbClr val="000000"/>
                </a:solidFill>
                <a:latin typeface="Times New Roman Bold"/>
              </a:rPr>
              <a:t>            </a:t>
            </a:r>
            <a:r>
              <a:rPr sz="2263" lang="en-US" spc="29">
                <a:solidFill>
                  <a:srgbClr val="000000"/>
                </a:solidFill>
                <a:latin typeface="Times New Roman Bold"/>
              </a:rPr>
              <a:t>Implementation of the proposed system enhances data security, reduces the risk of data leakage, safeguards organizational reputation, and ensures compliance with regulatory requirements.</a:t>
            </a:r>
          </a:p>
          <a:p>
            <a:pPr>
              <a:lnSpc>
                <a:spcPts val="2739"/>
              </a:lnSpc>
            </a:pPr>
          </a:p>
        </p:txBody>
      </p:sp>
      <p:sp>
        <p:nvSpPr>
          <p:cNvPr id="1048606" name="Freeform 4"/>
          <p:cNvSpPr/>
          <p:nvPr/>
        </p:nvSpPr>
        <p:spPr>
          <a:xfrm rot="0" flipH="0" flipV="0">
            <a:off x="2861909" y="-48982"/>
            <a:ext cx="11389668" cy="1905181"/>
          </a:xfrm>
          <a:custGeom>
            <a:avLst/>
            <a:ahLst/>
            <a:rect l="l" t="t" r="r" b="b"/>
            <a:pathLst>
              <a:path w="11389668" h="1905181">
                <a:moveTo>
                  <a:pt x="0" y="0"/>
                </a:moveTo>
                <a:lnTo>
                  <a:pt x="11389667" y="0"/>
                </a:lnTo>
                <a:lnTo>
                  <a:pt x="11389667" y="1905180"/>
                </a:lnTo>
                <a:lnTo>
                  <a:pt x="0" y="1905180"/>
                </a:lnTo>
                <a:lnTo>
                  <a:pt x="0" y="0"/>
                </a:lnTo>
                <a:close/>
              </a:path>
            </a:pathLst>
          </a:custGeom>
          <a:blipFill>
            <a:blip xmlns:r="http://schemas.openxmlformats.org/officeDocument/2006/relationships" r:embed="rId2"/>
            <a:stretch>
              <a:fillRect l="0" t="0" r="0" b="0"/>
            </a:stretch>
          </a:blipFill>
        </p:spPr>
      </p:sp>
      <p:sp>
        <p:nvSpPr>
          <p:cNvPr id="1048607" name="TextBox 5"/>
          <p:cNvSpPr txBox="1"/>
          <p:nvPr/>
        </p:nvSpPr>
        <p:spPr>
          <a:xfrm rot="0">
            <a:off x="2861909" y="76912"/>
            <a:ext cx="11389668" cy="1635759"/>
          </a:xfrm>
          <a:prstGeom prst="rect"/>
        </p:spPr>
        <p:txBody>
          <a:bodyPr anchor="t" bIns="0" lIns="0" rIns="0" rtlCol="0" tIns="0">
            <a:spAutoFit/>
          </a:bodyPr>
          <a:p>
            <a:pPr algn="ctr">
              <a:lnSpc>
                <a:spcPts val="12880"/>
              </a:lnSpc>
            </a:pPr>
            <a:r>
              <a:rPr sz="9200" lang="en-US">
                <a:solidFill>
                  <a:srgbClr val="000000"/>
                </a:solidFill>
                <a:latin typeface="Canva Sans Bold"/>
              </a:rPr>
              <a:t>PROPOSED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608"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sp>
        <p:nvSpPr>
          <p:cNvPr id="1048609" name="TextBox 3"/>
          <p:cNvSpPr txBox="1"/>
          <p:nvPr/>
        </p:nvSpPr>
        <p:spPr>
          <a:xfrm rot="0">
            <a:off x="1028700" y="1700251"/>
            <a:ext cx="17259300" cy="7338061"/>
          </a:xfrm>
          <a:prstGeom prst="rect"/>
        </p:spPr>
        <p:txBody>
          <a:bodyPr anchor="t" bIns="0" lIns="0" rIns="0" rtlCol="0" tIns="0">
            <a:spAutoFit/>
          </a:bodyPr>
          <a:p>
            <a:pPr>
              <a:lnSpc>
                <a:spcPts val="3210"/>
              </a:lnSpc>
            </a:pPr>
          </a:p>
          <a:p>
            <a:pPr>
              <a:lnSpc>
                <a:spcPts val="3210"/>
              </a:lnSpc>
            </a:pPr>
          </a:p>
          <a:p>
            <a:pPr>
              <a:lnSpc>
                <a:spcPts val="3210"/>
              </a:lnSpc>
            </a:pPr>
            <a:r>
              <a:rPr sz="2293" lang="en-US">
                <a:solidFill>
                  <a:srgbClr val="000000"/>
                </a:solidFill>
                <a:latin typeface="Open Sans Bold"/>
              </a:rPr>
              <a:t>1. Operating System:</a:t>
            </a:r>
          </a:p>
          <a:p>
            <a:pPr>
              <a:lnSpc>
                <a:spcPts val="3210"/>
              </a:lnSpc>
            </a:pPr>
            <a:r>
              <a:rPr sz="2293" lang="en-US">
                <a:solidFill>
                  <a:srgbClr val="000000"/>
                </a:solidFill>
                <a:latin typeface="Open Sans Bold"/>
              </a:rPr>
              <a:t>   - Windows, macOS, or Linux.</a:t>
            </a:r>
          </a:p>
          <a:p>
            <a:pPr>
              <a:lnSpc>
                <a:spcPts val="3210"/>
              </a:lnSpc>
            </a:pPr>
          </a:p>
          <a:p>
            <a:pPr>
              <a:lnSpc>
                <a:spcPts val="3210"/>
              </a:lnSpc>
            </a:pPr>
            <a:r>
              <a:rPr sz="2293" lang="en-US">
                <a:solidFill>
                  <a:srgbClr val="000000"/>
                </a:solidFill>
                <a:latin typeface="Open Sans Bold"/>
              </a:rPr>
              <a:t>2. Hardware:</a:t>
            </a:r>
          </a:p>
          <a:p>
            <a:pPr>
              <a:lnSpc>
                <a:spcPts val="3210"/>
              </a:lnSpc>
            </a:pPr>
            <a:r>
              <a:rPr sz="2293" lang="en-US">
                <a:solidFill>
                  <a:srgbClr val="000000"/>
                </a:solidFill>
                <a:latin typeface="Open Sans Bold"/>
              </a:rPr>
              <a:t>   - Standard computer hardware.</a:t>
            </a:r>
          </a:p>
          <a:p>
            <a:pPr>
              <a:lnSpc>
                <a:spcPts val="3210"/>
              </a:lnSpc>
            </a:pPr>
          </a:p>
          <a:p>
            <a:pPr>
              <a:lnSpc>
                <a:spcPts val="3210"/>
              </a:lnSpc>
            </a:pPr>
            <a:r>
              <a:rPr sz="2293" lang="en-US">
                <a:solidFill>
                  <a:srgbClr val="000000"/>
                </a:solidFill>
                <a:latin typeface="Open Sans Bold"/>
              </a:rPr>
              <a:t>3. Programming Language:</a:t>
            </a:r>
          </a:p>
          <a:p>
            <a:pPr>
              <a:lnSpc>
                <a:spcPts val="3210"/>
              </a:lnSpc>
            </a:pPr>
            <a:r>
              <a:rPr sz="2293" lang="en-US">
                <a:solidFill>
                  <a:srgbClr val="000000"/>
                </a:solidFill>
                <a:latin typeface="Open Sans Bold"/>
              </a:rPr>
              <a:t>   - Python is commonly used.</a:t>
            </a:r>
          </a:p>
          <a:p>
            <a:pPr>
              <a:lnSpc>
                <a:spcPts val="3210"/>
              </a:lnSpc>
            </a:pPr>
          </a:p>
          <a:p>
            <a:pPr>
              <a:lnSpc>
                <a:spcPts val="3210"/>
              </a:lnSpc>
            </a:pPr>
            <a:r>
              <a:rPr sz="2293" lang="en-US">
                <a:solidFill>
                  <a:srgbClr val="000000"/>
                </a:solidFill>
                <a:latin typeface="Open Sans Bold"/>
              </a:rPr>
              <a:t>4. Libraries:</a:t>
            </a:r>
          </a:p>
          <a:p>
            <a:pPr>
              <a:lnSpc>
                <a:spcPts val="3210"/>
              </a:lnSpc>
            </a:pPr>
            <a:r>
              <a:rPr sz="2293" lang="en-US">
                <a:solidFill>
                  <a:srgbClr val="000000"/>
                </a:solidFill>
                <a:latin typeface="Open Sans Bold"/>
              </a:rPr>
              <a:t>   - PyHook or pyxhook for Windows/Linux, pynput for cross-platform support, pywin32 for Windows, Xlib for Linux, ctypes for macOS, pyinstaller for packaging.</a:t>
            </a:r>
          </a:p>
          <a:p>
            <a:pPr>
              <a:lnSpc>
                <a:spcPts val="3210"/>
              </a:lnSpc>
            </a:pPr>
          </a:p>
          <a:p>
            <a:pPr>
              <a:lnSpc>
                <a:spcPts val="3210"/>
              </a:lnSpc>
            </a:pPr>
            <a:r>
              <a:rPr sz="2293" lang="en-US">
                <a:solidFill>
                  <a:srgbClr val="000000"/>
                </a:solidFill>
                <a:latin typeface="Open Sans Bold"/>
              </a:rPr>
              <a:t>5. Tools:</a:t>
            </a:r>
          </a:p>
          <a:p>
            <a:pPr>
              <a:lnSpc>
                <a:spcPts val="3210"/>
              </a:lnSpc>
            </a:pPr>
            <a:r>
              <a:rPr sz="2293" lang="en-US">
                <a:solidFill>
                  <a:srgbClr val="000000"/>
                </a:solidFill>
                <a:latin typeface="Open Sans Bold"/>
              </a:rPr>
              <a:t>   - IDE like PyCharm, version control with Git, virtual environment setup with virtualenv or Anaconda, documentation with Sphinx or MkDocs.</a:t>
            </a:r>
          </a:p>
          <a:p>
            <a:pPr>
              <a:lnSpc>
                <a:spcPts val="3210"/>
              </a:lnSpc>
              <a:spcBef>
                <a:spcPct val="0"/>
              </a:spcBef>
            </a:pPr>
          </a:p>
        </p:txBody>
      </p:sp>
      <p:sp>
        <p:nvSpPr>
          <p:cNvPr id="1048610" name="Freeform 4"/>
          <p:cNvSpPr/>
          <p:nvPr/>
        </p:nvSpPr>
        <p:spPr>
          <a:xfrm rot="0" flipH="0" flipV="0">
            <a:off x="12115800" y="2116213"/>
            <a:ext cx="5143500" cy="4114800"/>
          </a:xfrm>
          <a:custGeom>
            <a:avLst/>
            <a:ahLst/>
            <a:rect l="l" t="t" r="r" b="b"/>
            <a:pathLst>
              <a:path w="5143500" h="4114800">
                <a:moveTo>
                  <a:pt x="0" y="0"/>
                </a:moveTo>
                <a:lnTo>
                  <a:pt x="5143500" y="0"/>
                </a:lnTo>
                <a:lnTo>
                  <a:pt x="5143500" y="4114800"/>
                </a:lnTo>
                <a:lnTo>
                  <a:pt x="0" y="4114800"/>
                </a:lnTo>
                <a:lnTo>
                  <a:pt x="0" y="0"/>
                </a:lnTo>
                <a:close/>
              </a:path>
            </a:pathLst>
          </a:custGeom>
          <a:blipFill>
            <a:blip xmlns:r="http://schemas.openxmlformats.org/officeDocument/2006/relationships" r:embed="rId2"/>
            <a:stretch>
              <a:fillRect l="0" t="0" r="0" b="0"/>
            </a:stretch>
          </a:blipFill>
        </p:spPr>
      </p:sp>
      <p:sp>
        <p:nvSpPr>
          <p:cNvPr id="1048611" name="TextBox 5"/>
          <p:cNvSpPr txBox="1"/>
          <p:nvPr/>
        </p:nvSpPr>
        <p:spPr>
          <a:xfrm rot="0">
            <a:off x="753814" y="281098"/>
            <a:ext cx="16780371" cy="1311147"/>
          </a:xfrm>
          <a:prstGeom prst="rect"/>
        </p:spPr>
        <p:txBody>
          <a:bodyPr anchor="t" bIns="0" lIns="0" rIns="0" rtlCol="0" tIns="0">
            <a:spAutoFit/>
          </a:bodyPr>
          <a:p>
            <a:pPr algn="ctr">
              <a:lnSpc>
                <a:spcPts val="10324"/>
              </a:lnSpc>
            </a:pPr>
            <a:r>
              <a:rPr sz="7374" lang="en-US">
                <a:solidFill>
                  <a:srgbClr val="000000"/>
                </a:solidFill>
                <a:latin typeface="Canva Sans Bold"/>
              </a:rPr>
              <a:t>SYSTEM DEVELOPMENT APPROACH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612"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sp>
        <p:nvSpPr>
          <p:cNvPr id="1048613" name="TextBox 3"/>
          <p:cNvSpPr txBox="1"/>
          <p:nvPr/>
        </p:nvSpPr>
        <p:spPr>
          <a:xfrm rot="0">
            <a:off x="4355988" y="-328837"/>
            <a:ext cx="11460646" cy="2535682"/>
          </a:xfrm>
          <a:prstGeom prst="rect"/>
        </p:spPr>
        <p:txBody>
          <a:bodyPr anchor="t" bIns="0" lIns="0" rIns="0" rtlCol="0" tIns="0">
            <a:spAutoFit/>
          </a:bodyPr>
          <a:p>
            <a:pPr algn="ctr">
              <a:lnSpc>
                <a:spcPts val="19966"/>
              </a:lnSpc>
            </a:pPr>
            <a:r>
              <a:rPr sz="14261" lang="en-US">
                <a:solidFill>
                  <a:srgbClr val="000000"/>
                </a:solidFill>
                <a:latin typeface="Canva Sans Bold"/>
              </a:rPr>
              <a:t>ALGORITHM </a:t>
            </a:r>
          </a:p>
        </p:txBody>
      </p:sp>
      <p:sp>
        <p:nvSpPr>
          <p:cNvPr id="1048614" name="TextBox 4"/>
          <p:cNvSpPr txBox="1"/>
          <p:nvPr/>
        </p:nvSpPr>
        <p:spPr>
          <a:xfrm rot="0">
            <a:off x="570925" y="1047750"/>
            <a:ext cx="14931971" cy="6555715"/>
          </a:xfrm>
          <a:prstGeom prst="rect"/>
        </p:spPr>
        <p:txBody>
          <a:bodyPr anchor="t" bIns="0" lIns="0" rIns="0" rtlCol="0" tIns="0">
            <a:spAutoFit/>
          </a:bodyPr>
          <a:p>
            <a:pPr>
              <a:lnSpc>
                <a:spcPts val="3226"/>
              </a:lnSpc>
            </a:pPr>
          </a:p>
          <a:p>
            <a:pPr>
              <a:lnSpc>
                <a:spcPts val="3226"/>
              </a:lnSpc>
            </a:pPr>
          </a:p>
          <a:p>
            <a:pPr>
              <a:lnSpc>
                <a:spcPts val="3226"/>
              </a:lnSpc>
            </a:pPr>
            <a:r>
              <a:rPr sz="2830" lang="en-US" spc="65">
                <a:solidFill>
                  <a:srgbClr val="000000"/>
                </a:solidFill>
                <a:latin typeface="Open Sans Bold"/>
              </a:rPr>
              <a:t>Algorithm:</a:t>
            </a:r>
          </a:p>
          <a:p>
            <a:pPr>
              <a:lnSpc>
                <a:spcPts val="3226"/>
              </a:lnSpc>
            </a:pPr>
            <a:r>
              <a:rPr sz="2830" lang="en-US" spc="65">
                <a:solidFill>
                  <a:srgbClr val="000000"/>
                </a:solidFill>
                <a:latin typeface="Open Sans Bold"/>
              </a:rPr>
              <a:t>1. Capture Keystrokes:</a:t>
            </a:r>
          </a:p>
          <a:p>
            <a:pPr>
              <a:lnSpc>
                <a:spcPts val="3226"/>
              </a:lnSpc>
            </a:pPr>
            <a:r>
              <a:rPr sz="2830" lang="en-US" spc="65">
                <a:solidFill>
                  <a:srgbClr val="000000"/>
                </a:solidFill>
                <a:latin typeface="Open Sans Bold"/>
              </a:rPr>
              <a:t>   - Continuously monitor keyboard input to capture keystrokes.</a:t>
            </a:r>
          </a:p>
          <a:p>
            <a:pPr>
              <a:lnSpc>
                <a:spcPts val="3226"/>
              </a:lnSpc>
            </a:pPr>
            <a:r>
              <a:rPr sz="2830" lang="en-US" spc="65">
                <a:solidFill>
                  <a:srgbClr val="000000"/>
                </a:solidFill>
                <a:latin typeface="Open Sans Bold"/>
              </a:rPr>
              <a:t>   - Record each key pressed along with any modifiers and special keys.</a:t>
            </a:r>
          </a:p>
          <a:p>
            <a:pPr>
              <a:lnSpc>
                <a:spcPts val="3226"/>
              </a:lnSpc>
            </a:pPr>
          </a:p>
          <a:p>
            <a:pPr>
              <a:lnSpc>
                <a:spcPts val="3226"/>
              </a:lnSpc>
            </a:pPr>
            <a:r>
              <a:rPr sz="2830" lang="en-US" spc="65">
                <a:solidFill>
                  <a:srgbClr val="000000"/>
                </a:solidFill>
                <a:latin typeface="Open Sans Bold"/>
              </a:rPr>
              <a:t>2. Log Keystrokes:</a:t>
            </a:r>
          </a:p>
          <a:p>
            <a:pPr>
              <a:lnSpc>
                <a:spcPts val="3226"/>
              </a:lnSpc>
            </a:pPr>
            <a:r>
              <a:rPr sz="2830" lang="en-US" spc="65">
                <a:solidFill>
                  <a:srgbClr val="000000"/>
                </a:solidFill>
                <a:latin typeface="Open Sans Bold"/>
              </a:rPr>
              <a:t>   - Save the captured keystrokes in a log file with timestamps.</a:t>
            </a:r>
          </a:p>
          <a:p>
            <a:pPr>
              <a:lnSpc>
                <a:spcPts val="3226"/>
              </a:lnSpc>
            </a:pPr>
          </a:p>
          <a:p>
            <a:pPr>
              <a:lnSpc>
                <a:spcPts val="3226"/>
              </a:lnSpc>
            </a:pPr>
            <a:r>
              <a:rPr sz="2830" lang="en-US" spc="65">
                <a:solidFill>
                  <a:srgbClr val="000000"/>
                </a:solidFill>
                <a:latin typeface="Open Sans Bold"/>
              </a:rPr>
              <a:t>3. Handle Special Cases:</a:t>
            </a:r>
          </a:p>
          <a:p>
            <a:pPr>
              <a:lnSpc>
                <a:spcPts val="3226"/>
              </a:lnSpc>
            </a:pPr>
            <a:r>
              <a:rPr sz="2830" lang="en-US" spc="65">
                <a:solidFill>
                  <a:srgbClr val="000000"/>
                </a:solidFill>
                <a:latin typeface="Open Sans Bold"/>
              </a:rPr>
              <a:t>   - Manage special cases like system keys or unintended actions.</a:t>
            </a:r>
          </a:p>
          <a:p>
            <a:pPr>
              <a:lnSpc>
                <a:spcPts val="3226"/>
              </a:lnSpc>
            </a:pPr>
          </a:p>
          <a:p>
            <a:pPr>
              <a:lnSpc>
                <a:spcPts val="3226"/>
              </a:lnSpc>
            </a:pPr>
            <a:r>
              <a:rPr sz="2830" lang="en-US" spc="65">
                <a:solidFill>
                  <a:srgbClr val="000000"/>
                </a:solidFill>
                <a:latin typeface="Open Sans Bold"/>
              </a:rPr>
              <a:t>4. Run Stealthily (Optional):</a:t>
            </a:r>
          </a:p>
          <a:p>
            <a:pPr>
              <a:lnSpc>
                <a:spcPts val="3226"/>
              </a:lnSpc>
            </a:pPr>
            <a:r>
              <a:rPr sz="2830" lang="en-US" spc="65">
                <a:solidFill>
                  <a:srgbClr val="000000"/>
                </a:solidFill>
                <a:latin typeface="Open Sans Bold"/>
              </a:rPr>
              <a:t>   - Hide the keylogger to run without detection.</a:t>
            </a:r>
          </a:p>
          <a:p>
            <a:pPr>
              <a:lnSpc>
                <a:spcPts val="3226"/>
              </a:lnSpc>
            </a:pPr>
          </a:p>
        </p:txBody>
      </p:sp>
      <p:sp>
        <p:nvSpPr>
          <p:cNvPr id="1048615" name="Freeform 5"/>
          <p:cNvSpPr/>
          <p:nvPr/>
        </p:nvSpPr>
        <p:spPr>
          <a:xfrm rot="0" flipH="0" flipV="0">
            <a:off x="13371546" y="6636579"/>
            <a:ext cx="4262700" cy="3650421"/>
          </a:xfrm>
          <a:custGeom>
            <a:avLst/>
            <a:ahLst/>
            <a:rect l="l" t="t" r="r" b="b"/>
            <a:pathLst>
              <a:path w="4262700" h="3650421">
                <a:moveTo>
                  <a:pt x="0" y="0"/>
                </a:moveTo>
                <a:lnTo>
                  <a:pt x="4262700" y="0"/>
                </a:lnTo>
                <a:lnTo>
                  <a:pt x="4262700" y="3650421"/>
                </a:lnTo>
                <a:lnTo>
                  <a:pt x="0" y="3650421"/>
                </a:lnTo>
                <a:lnTo>
                  <a:pt x="0" y="0"/>
                </a:lnTo>
                <a:close/>
              </a:path>
            </a:pathLst>
          </a:custGeom>
          <a:blipFill>
            <a:blip xmlns:r="http://schemas.openxmlformats.org/officeDocument/2006/relationships" r:embed="rId2"/>
            <a:stretch>
              <a:fillRect l="0" t="0" r="0" b="0"/>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sp>
        <p:nvSpPr>
          <p:cNvPr id="1048616"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0" r="0" b="-11111"/>
            </a:stretch>
          </a:blipFill>
        </p:spPr>
      </p:sp>
      <p:sp>
        <p:nvSpPr>
          <p:cNvPr id="1048617" name="TextBox 3"/>
          <p:cNvSpPr txBox="1"/>
          <p:nvPr/>
        </p:nvSpPr>
        <p:spPr>
          <a:xfrm rot="0">
            <a:off x="313088" y="2400473"/>
            <a:ext cx="16079770" cy="6347461"/>
          </a:xfrm>
          <a:prstGeom prst="rect"/>
        </p:spPr>
        <p:txBody>
          <a:bodyPr anchor="t" bIns="0" lIns="0" rIns="0" rtlCol="0" tIns="0">
            <a:spAutoFit/>
          </a:bodyPr>
          <a:p>
            <a:pPr>
              <a:lnSpc>
                <a:spcPts val="3570"/>
              </a:lnSpc>
            </a:pPr>
            <a:r>
              <a:rPr sz="3051" lang="en-US">
                <a:solidFill>
                  <a:srgbClr val="01070A"/>
                </a:solidFill>
                <a:latin typeface="Open Sans Bold"/>
              </a:rPr>
              <a:t>Development:    </a:t>
            </a:r>
          </a:p>
          <a:p>
            <a:pPr>
              <a:lnSpc>
                <a:spcPts val="3570"/>
              </a:lnSpc>
            </a:pPr>
            <a:r>
              <a:rPr sz="3051" lang="en-US">
                <a:solidFill>
                  <a:srgbClr val="01070A"/>
                </a:solidFill>
                <a:latin typeface="Open Sans Bold"/>
              </a:rPr>
              <a:t>         DEvelop the keylogger using chosen programming language and libraries.</a:t>
            </a:r>
          </a:p>
          <a:p>
            <a:pPr>
              <a:lnSpc>
                <a:spcPts val="3570"/>
              </a:lnSpc>
            </a:pPr>
          </a:p>
          <a:p>
            <a:pPr>
              <a:lnSpc>
                <a:spcPts val="3570"/>
              </a:lnSpc>
            </a:pPr>
            <a:r>
              <a:rPr sz="3051" lang="en-US">
                <a:solidFill>
                  <a:srgbClr val="01070A"/>
                </a:solidFill>
                <a:latin typeface="Open Sans Bold"/>
              </a:rPr>
              <a:t>Testing:</a:t>
            </a:r>
          </a:p>
          <a:p>
            <a:pPr>
              <a:lnSpc>
                <a:spcPts val="3570"/>
              </a:lnSpc>
            </a:pPr>
            <a:r>
              <a:rPr sz="3051" lang="en-US">
                <a:solidFill>
                  <a:srgbClr val="01070A"/>
                </a:solidFill>
                <a:latin typeface="Open Sans Bold"/>
              </a:rPr>
              <a:t>        E</a:t>
            </a:r>
            <a:r>
              <a:rPr sz="3051" lang="en-US">
                <a:solidFill>
                  <a:srgbClr val="01070A"/>
                </a:solidFill>
                <a:latin typeface="Open Sans Bold"/>
              </a:rPr>
              <a:t>nsure accurate and reliable keystroke capturing without system interference.</a:t>
            </a:r>
          </a:p>
          <a:p>
            <a:pPr>
              <a:lnSpc>
                <a:spcPts val="3570"/>
              </a:lnSpc>
            </a:pPr>
          </a:p>
          <a:p>
            <a:pPr>
              <a:lnSpc>
                <a:spcPts val="3570"/>
              </a:lnSpc>
            </a:pPr>
            <a:r>
              <a:rPr sz="3051" lang="en-US">
                <a:solidFill>
                  <a:srgbClr val="01070A"/>
                </a:solidFill>
                <a:latin typeface="Open Sans Bold"/>
              </a:rPr>
              <a:t>Packaging:</a:t>
            </a:r>
          </a:p>
          <a:p>
            <a:pPr>
              <a:lnSpc>
                <a:spcPts val="3570"/>
              </a:lnSpc>
            </a:pPr>
            <a:r>
              <a:rPr sz="3051" lang="en-US">
                <a:solidFill>
                  <a:srgbClr val="01070A"/>
                </a:solidFill>
                <a:latin typeface="Open Sans Bold"/>
              </a:rPr>
              <a:t>        P</a:t>
            </a:r>
            <a:r>
              <a:rPr sz="3051" lang="en-US">
                <a:solidFill>
                  <a:srgbClr val="01070A"/>
                </a:solidFill>
                <a:latin typeface="Open Sans Bold"/>
              </a:rPr>
              <a:t>ackage the keylogger into an executable file.</a:t>
            </a:r>
          </a:p>
          <a:p>
            <a:pPr>
              <a:lnSpc>
                <a:spcPts val="3570"/>
              </a:lnSpc>
            </a:pPr>
          </a:p>
          <a:p>
            <a:pPr>
              <a:lnSpc>
                <a:spcPts val="3570"/>
              </a:lnSpc>
            </a:pPr>
            <a:r>
              <a:rPr sz="3051" lang="en-US">
                <a:solidFill>
                  <a:srgbClr val="01070A"/>
                </a:solidFill>
                <a:latin typeface="Open Sans Bold"/>
              </a:rPr>
              <a:t>D</a:t>
            </a:r>
            <a:r>
              <a:rPr sz="3051" lang="en-US">
                <a:solidFill>
                  <a:srgbClr val="01070A"/>
                </a:solidFill>
                <a:latin typeface="Open Sans Bold"/>
              </a:rPr>
              <a:t>eployment:</a:t>
            </a:r>
          </a:p>
          <a:p>
            <a:pPr>
              <a:lnSpc>
                <a:spcPts val="3570"/>
              </a:lnSpc>
            </a:pPr>
            <a:r>
              <a:rPr sz="3051" lang="en-US">
                <a:solidFill>
                  <a:srgbClr val="01070A"/>
                </a:solidFill>
                <a:latin typeface="Open Sans Bold"/>
              </a:rPr>
              <a:t>       </a:t>
            </a:r>
            <a:r>
              <a:rPr sz="3051" lang="en-US">
                <a:solidFill>
                  <a:srgbClr val="01070A"/>
                </a:solidFill>
                <a:latin typeface="Open Sans Bold"/>
              </a:rPr>
              <a:t>Distribute responsibly, following ethical guidelines and legal regulations.</a:t>
            </a:r>
          </a:p>
          <a:p>
            <a:pPr>
              <a:lnSpc>
                <a:spcPts val="3570"/>
              </a:lnSpc>
            </a:pPr>
          </a:p>
          <a:p>
            <a:pPr>
              <a:lnSpc>
                <a:spcPts val="3570"/>
              </a:lnSpc>
            </a:pPr>
            <a:r>
              <a:rPr sz="3051" lang="en-US">
                <a:solidFill>
                  <a:srgbClr val="01070A"/>
                </a:solidFill>
                <a:latin typeface="Open Sans Bold"/>
              </a:rPr>
              <a:t>Monitoring and Maintenance:</a:t>
            </a:r>
          </a:p>
          <a:p>
            <a:pPr>
              <a:lnSpc>
                <a:spcPts val="3570"/>
              </a:lnSpc>
            </a:pPr>
            <a:r>
              <a:rPr sz="3051" lang="en-US">
                <a:solidFill>
                  <a:srgbClr val="01070A"/>
                </a:solidFill>
                <a:latin typeface="Open Sans Bold"/>
              </a:rPr>
              <a:t>       RE</a:t>
            </a:r>
            <a:r>
              <a:rPr sz="3051" lang="en-US">
                <a:solidFill>
                  <a:srgbClr val="01070A"/>
                </a:solidFill>
                <a:latin typeface="Open Sans Bold"/>
              </a:rPr>
              <a:t>gularly monitor and update the keylogger as needed.</a:t>
            </a:r>
          </a:p>
        </p:txBody>
      </p:sp>
      <p:sp>
        <p:nvSpPr>
          <p:cNvPr id="1048618" name="Freeform 4"/>
          <p:cNvSpPr/>
          <p:nvPr/>
        </p:nvSpPr>
        <p:spPr>
          <a:xfrm rot="0" flipH="0" flipV="0">
            <a:off x="14938228" y="7299765"/>
            <a:ext cx="2909258" cy="2740521"/>
          </a:xfrm>
          <a:custGeom>
            <a:avLst/>
            <a:ahLst/>
            <a:rect l="l" t="t" r="r" b="b"/>
            <a:pathLst>
              <a:path w="2909258" h="2740521">
                <a:moveTo>
                  <a:pt x="0" y="0"/>
                </a:moveTo>
                <a:lnTo>
                  <a:pt x="2909258" y="0"/>
                </a:lnTo>
                <a:lnTo>
                  <a:pt x="2909258" y="2740521"/>
                </a:lnTo>
                <a:lnTo>
                  <a:pt x="0" y="2740521"/>
                </a:lnTo>
                <a:lnTo>
                  <a:pt x="0" y="0"/>
                </a:lnTo>
                <a:close/>
              </a:path>
            </a:pathLst>
          </a:custGeom>
          <a:blipFill>
            <a:blip xmlns:r="http://schemas.openxmlformats.org/officeDocument/2006/relationships" r:embed="rId2"/>
            <a:stretch>
              <a:fillRect l="0" t="0" r="0" b="0"/>
            </a:stretch>
          </a:blipFill>
        </p:spPr>
      </p:sp>
      <p:sp>
        <p:nvSpPr>
          <p:cNvPr id="1048619" name="TextBox 5"/>
          <p:cNvSpPr txBox="1"/>
          <p:nvPr/>
        </p:nvSpPr>
        <p:spPr>
          <a:xfrm rot="0">
            <a:off x="0" y="544599"/>
            <a:ext cx="18288000" cy="1996312"/>
          </a:xfrm>
          <a:prstGeom prst="rect"/>
        </p:spPr>
        <p:txBody>
          <a:bodyPr anchor="t" bIns="0" lIns="0" rIns="0" rtlCol="0" tIns="0">
            <a:spAutoFit/>
          </a:bodyPr>
          <a:p>
            <a:pPr algn="ctr" indent="0" lvl="0" marL="0">
              <a:lnSpc>
                <a:spcPts val="15719"/>
              </a:lnSpc>
              <a:spcBef>
                <a:spcPct val="0"/>
              </a:spcBef>
            </a:pPr>
            <a:r>
              <a:rPr sz="11228" lang="en-US">
                <a:solidFill>
                  <a:srgbClr val="01070A"/>
                </a:solidFill>
                <a:latin typeface="Carelia"/>
              </a:rPr>
              <a:t>DEPLOYMENT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620"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sp>
        <p:nvSpPr>
          <p:cNvPr id="1048621" name="Freeform 3"/>
          <p:cNvSpPr/>
          <p:nvPr/>
        </p:nvSpPr>
        <p:spPr>
          <a:xfrm rot="0" flipH="0" flipV="0">
            <a:off x="1028700" y="2342762"/>
            <a:ext cx="6314187" cy="6915538"/>
          </a:xfrm>
          <a:custGeom>
            <a:avLst/>
            <a:ahLst/>
            <a:rect l="l" t="t" r="r" b="b"/>
            <a:pathLst>
              <a:path w="6314187" h="6915538">
                <a:moveTo>
                  <a:pt x="0" y="0"/>
                </a:moveTo>
                <a:lnTo>
                  <a:pt x="6314187" y="0"/>
                </a:lnTo>
                <a:lnTo>
                  <a:pt x="6314187" y="6915538"/>
                </a:lnTo>
                <a:lnTo>
                  <a:pt x="0" y="6915538"/>
                </a:lnTo>
                <a:lnTo>
                  <a:pt x="0" y="0"/>
                </a:lnTo>
                <a:close/>
              </a:path>
            </a:pathLst>
          </a:custGeom>
          <a:blipFill>
            <a:blip xmlns:r="http://schemas.openxmlformats.org/officeDocument/2006/relationships" r:embed="rId2"/>
            <a:stretch>
              <a:fillRect l="0" t="0" r="0" b="0"/>
            </a:stretch>
          </a:blipFill>
        </p:spPr>
      </p:sp>
      <p:sp>
        <p:nvSpPr>
          <p:cNvPr id="1048622" name="TextBox 4"/>
          <p:cNvSpPr txBox="1"/>
          <p:nvPr/>
        </p:nvSpPr>
        <p:spPr>
          <a:xfrm rot="0">
            <a:off x="6350228" y="159703"/>
            <a:ext cx="4740365" cy="1635760"/>
          </a:xfrm>
          <a:prstGeom prst="rect"/>
        </p:spPr>
        <p:txBody>
          <a:bodyPr anchor="t" bIns="0" lIns="0" rIns="0" rtlCol="0" tIns="0">
            <a:spAutoFit/>
          </a:bodyPr>
          <a:p>
            <a:pPr algn="ctr">
              <a:lnSpc>
                <a:spcPts val="12880"/>
              </a:lnSpc>
            </a:pPr>
            <a:r>
              <a:rPr sz="9200" lang="en-US">
                <a:solidFill>
                  <a:srgbClr val="000000"/>
                </a:solidFill>
                <a:latin typeface="Canva Sans Bold"/>
              </a:rPr>
              <a:t>RESULT </a:t>
            </a:r>
          </a:p>
        </p:txBody>
      </p:sp>
      <p:sp>
        <p:nvSpPr>
          <p:cNvPr id="1048623" name="TextBox 5"/>
          <p:cNvSpPr txBox="1"/>
          <p:nvPr/>
        </p:nvSpPr>
        <p:spPr>
          <a:xfrm rot="0">
            <a:off x="7889947" y="2936282"/>
            <a:ext cx="9961577" cy="4600575"/>
          </a:xfrm>
          <a:prstGeom prst="rect"/>
        </p:spPr>
        <p:txBody>
          <a:bodyPr anchor="t" bIns="0" lIns="0" rIns="0" rtlCol="0" tIns="0">
            <a:spAutoFit/>
          </a:bodyPr>
          <a:p>
            <a:pPr algn="just">
              <a:lnSpc>
                <a:spcPts val="4025"/>
              </a:lnSpc>
            </a:pPr>
          </a:p>
          <a:p>
            <a:pPr algn="just">
              <a:lnSpc>
                <a:spcPts val="4025"/>
              </a:lnSpc>
              <a:spcBef>
                <a:spcPct val="0"/>
              </a:spcBef>
            </a:pPr>
            <a:r>
              <a:rPr sz="2875" lang="en-US">
                <a:solidFill>
                  <a:srgbClr val="000000"/>
                </a:solidFill>
                <a:latin typeface="Carelia"/>
              </a:rPr>
              <a:t>The keylogger project successfully captures and logs keystrokes, providing insight into user activity on the system. By recording keystrokes, the project helps identify potential security breaches and unauthorized access to sensitive information. Additionally, the keylogger can serve as a valuable tool for forensic analysis and monitoring user behavior, aiding in the prevention and detection of data leakage incidents within the organization.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sp>
        <p:nvSpPr>
          <p:cNvPr id="1048624" name="Freeform 2"/>
          <p:cNvSpPr/>
          <p:nvPr/>
        </p:nvSpPr>
        <p:spPr>
          <a:xfrm rot="0" flipH="0" flipV="0">
            <a:off x="0" y="0"/>
            <a:ext cx="18288000" cy="10287000"/>
          </a:xfrm>
          <a:custGeom>
            <a:avLst/>
            <a:ahLst/>
            <a:rect l="l" t="t" r="r" b="b"/>
            <a:pathLst>
              <a:path w="18288000" h="10287000">
                <a:moveTo>
                  <a:pt x="0" y="0"/>
                </a:moveTo>
                <a:lnTo>
                  <a:pt x="18288000" y="0"/>
                </a:lnTo>
                <a:lnTo>
                  <a:pt x="18288000" y="10287000"/>
                </a:lnTo>
                <a:lnTo>
                  <a:pt x="0" y="10287000"/>
                </a:lnTo>
                <a:lnTo>
                  <a:pt x="0" y="0"/>
                </a:lnTo>
                <a:close/>
              </a:path>
            </a:pathLst>
          </a:custGeom>
          <a:blipFill>
            <a:blip xmlns:r="http://schemas.openxmlformats.org/officeDocument/2006/relationships" r:embed="rId1"/>
            <a:stretch>
              <a:fillRect l="0" t="-5555" r="0" b="-5555"/>
            </a:stretch>
          </a:blipFill>
        </p:spPr>
      </p:sp>
      <p:grpSp>
        <p:nvGrpSpPr>
          <p:cNvPr id="35" name="Group 3"/>
          <p:cNvGrpSpPr/>
          <p:nvPr/>
        </p:nvGrpSpPr>
        <p:grpSpPr>
          <a:xfrm rot="0">
            <a:off x="3220138" y="2306473"/>
            <a:ext cx="12805404" cy="5165054"/>
            <a:chOff x="0" y="0"/>
            <a:chExt cx="3925974" cy="1583540"/>
          </a:xfrm>
        </p:grpSpPr>
        <p:sp>
          <p:nvSpPr>
            <p:cNvPr id="1048625" name="Freeform 4"/>
            <p:cNvSpPr/>
            <p:nvPr/>
          </p:nvSpPr>
          <p:spPr>
            <a:xfrm rot="0" flipH="0" flipV="0">
              <a:off x="0" y="0"/>
              <a:ext cx="3925974" cy="1583540"/>
            </a:xfrm>
            <a:custGeom>
              <a:avLst/>
              <a:ahLst/>
              <a:rect l="l" t="t" r="r" b="b"/>
              <a:pathLst>
                <a:path w="3925974" h="1583540">
                  <a:moveTo>
                    <a:pt x="6650" y="0"/>
                  </a:moveTo>
                  <a:lnTo>
                    <a:pt x="3919324" y="0"/>
                  </a:lnTo>
                  <a:cubicBezTo>
                    <a:pt x="3921088" y="0"/>
                    <a:pt x="3922779" y="701"/>
                    <a:pt x="3924026" y="1948"/>
                  </a:cubicBezTo>
                  <a:cubicBezTo>
                    <a:pt x="3925274" y="3195"/>
                    <a:pt x="3925974" y="4887"/>
                    <a:pt x="3925974" y="6650"/>
                  </a:cubicBezTo>
                  <a:lnTo>
                    <a:pt x="3925974" y="1576890"/>
                  </a:lnTo>
                  <a:cubicBezTo>
                    <a:pt x="3925974" y="1578653"/>
                    <a:pt x="3925274" y="1580345"/>
                    <a:pt x="3924026" y="1581592"/>
                  </a:cubicBezTo>
                  <a:cubicBezTo>
                    <a:pt x="3922779" y="1582839"/>
                    <a:pt x="3921088" y="1583540"/>
                    <a:pt x="3919324" y="1583540"/>
                  </a:cubicBezTo>
                  <a:lnTo>
                    <a:pt x="6650" y="1583540"/>
                  </a:lnTo>
                  <a:cubicBezTo>
                    <a:pt x="2977" y="1583540"/>
                    <a:pt x="0" y="1580562"/>
                    <a:pt x="0" y="1576890"/>
                  </a:cubicBezTo>
                  <a:lnTo>
                    <a:pt x="0" y="6650"/>
                  </a:lnTo>
                  <a:cubicBezTo>
                    <a:pt x="0" y="4887"/>
                    <a:pt x="701" y="3195"/>
                    <a:pt x="1948" y="1948"/>
                  </a:cubicBezTo>
                  <a:cubicBezTo>
                    <a:pt x="3195" y="701"/>
                    <a:pt x="4887" y="0"/>
                    <a:pt x="6650" y="0"/>
                  </a:cubicBezTo>
                  <a:close/>
                </a:path>
              </a:pathLst>
            </a:custGeom>
            <a:solidFill>
              <a:srgbClr val="FFFFFF"/>
            </a:solidFill>
            <a:ln w="66675" cap="sq">
              <a:solidFill>
                <a:srgbClr val="000000"/>
              </a:solidFill>
              <a:prstDash val="solid"/>
              <a:miter/>
            </a:ln>
          </p:spPr>
        </p:sp>
        <p:sp>
          <p:nvSpPr>
            <p:cNvPr id="1048626" name="TextBox 5"/>
            <p:cNvSpPr txBox="1"/>
            <p:nvPr/>
          </p:nvSpPr>
          <p:spPr>
            <a:xfrm>
              <a:off x="0" y="-47625"/>
              <a:ext cx="3925974" cy="1631165"/>
            </a:xfrm>
            <a:prstGeom prst="rect"/>
          </p:spPr>
          <p:txBody>
            <a:bodyPr anchor="ctr" bIns="50800" lIns="50800" rIns="50800" rtlCol="0" tIns="50800"/>
            <a:p>
              <a:pPr algn="ctr">
                <a:lnSpc>
                  <a:spcPts val="3210"/>
                </a:lnSpc>
              </a:pPr>
            </a:p>
          </p:txBody>
        </p:sp>
      </p:grpSp>
      <p:sp>
        <p:nvSpPr>
          <p:cNvPr id="1048627" name="Freeform 6"/>
          <p:cNvSpPr/>
          <p:nvPr/>
        </p:nvSpPr>
        <p:spPr>
          <a:xfrm rot="0" flipH="0" flipV="0">
            <a:off x="-2154839" y="5483634"/>
            <a:ext cx="6367078" cy="5335932"/>
          </a:xfrm>
          <a:custGeom>
            <a:avLst/>
            <a:ahLst/>
            <a:rect l="l" t="t" r="r" b="b"/>
            <a:pathLst>
              <a:path w="6367078" h="5335932">
                <a:moveTo>
                  <a:pt x="0" y="0"/>
                </a:moveTo>
                <a:lnTo>
                  <a:pt x="6367078" y="0"/>
                </a:lnTo>
                <a:lnTo>
                  <a:pt x="6367078" y="5335932"/>
                </a:lnTo>
                <a:lnTo>
                  <a:pt x="0" y="5335932"/>
                </a:lnTo>
                <a:lnTo>
                  <a:pt x="0" y="0"/>
                </a:lnTo>
                <a:close/>
              </a:path>
            </a:pathLst>
          </a:custGeom>
          <a:blipFill>
            <a:blip xmlns:r="http://schemas.openxmlformats.org/officeDocument/2006/relationships" r:embed="rId2"/>
            <a:stretch>
              <a:fillRect l="0" t="0" r="0" b="0"/>
            </a:stretch>
          </a:blipFill>
        </p:spPr>
      </p:sp>
      <p:sp>
        <p:nvSpPr>
          <p:cNvPr id="1048628" name="Freeform 7"/>
          <p:cNvSpPr/>
          <p:nvPr/>
        </p:nvSpPr>
        <p:spPr>
          <a:xfrm rot="0" flipH="0" flipV="0">
            <a:off x="14628596" y="7471526"/>
            <a:ext cx="5261408" cy="3309904"/>
          </a:xfrm>
          <a:custGeom>
            <a:avLst/>
            <a:ahLst/>
            <a:rect l="l" t="t" r="r" b="b"/>
            <a:pathLst>
              <a:path w="5261408" h="3309904">
                <a:moveTo>
                  <a:pt x="0" y="0"/>
                </a:moveTo>
                <a:lnTo>
                  <a:pt x="5261408" y="0"/>
                </a:lnTo>
                <a:lnTo>
                  <a:pt x="5261408" y="3309904"/>
                </a:lnTo>
                <a:lnTo>
                  <a:pt x="0" y="3309904"/>
                </a:lnTo>
                <a:lnTo>
                  <a:pt x="0" y="0"/>
                </a:lnTo>
                <a:close/>
              </a:path>
            </a:pathLst>
          </a:custGeom>
          <a:blipFill>
            <a:blip xmlns:r="http://schemas.openxmlformats.org/officeDocument/2006/relationships" r:embed="rId3"/>
            <a:stretch>
              <a:fillRect l="0" t="0" r="0" b="0"/>
            </a:stretch>
          </a:blipFill>
        </p:spPr>
      </p:sp>
      <p:sp>
        <p:nvSpPr>
          <p:cNvPr id="1048629" name="TextBox 8"/>
          <p:cNvSpPr txBox="1"/>
          <p:nvPr/>
        </p:nvSpPr>
        <p:spPr>
          <a:xfrm rot="0">
            <a:off x="3887384" y="243190"/>
            <a:ext cx="11470911" cy="2155825"/>
          </a:xfrm>
          <a:prstGeom prst="rect"/>
        </p:spPr>
        <p:txBody>
          <a:bodyPr anchor="t" bIns="0" lIns="0" rIns="0" rtlCol="0" tIns="0">
            <a:spAutoFit/>
          </a:bodyPr>
          <a:p>
            <a:pPr algn="ctr" indent="0" lvl="0" marL="0">
              <a:lnSpc>
                <a:spcPts val="16975"/>
              </a:lnSpc>
              <a:spcBef>
                <a:spcPct val="0"/>
              </a:spcBef>
            </a:pPr>
            <a:r>
              <a:rPr sz="12125" lang="en-US">
                <a:solidFill>
                  <a:srgbClr val="01070A"/>
                </a:solidFill>
                <a:latin typeface="Carelia"/>
              </a:rPr>
              <a:t>CONCLUSIONS</a:t>
            </a:r>
          </a:p>
        </p:txBody>
      </p:sp>
      <p:sp>
        <p:nvSpPr>
          <p:cNvPr id="1048630" name="TextBox 9"/>
          <p:cNvSpPr txBox="1"/>
          <p:nvPr/>
        </p:nvSpPr>
        <p:spPr>
          <a:xfrm rot="0">
            <a:off x="7287791" y="3559119"/>
            <a:ext cx="999650" cy="837692"/>
          </a:xfrm>
          <a:prstGeom prst="rect"/>
        </p:spPr>
        <p:txBody>
          <a:bodyPr anchor="t" bIns="0" lIns="0" rIns="0" rtlCol="0" tIns="0">
            <a:spAutoFit/>
          </a:bodyPr>
          <a:p>
            <a:pPr algn="ctr" indent="0" lvl="0" marL="0">
              <a:lnSpc>
                <a:spcPts val="6596"/>
              </a:lnSpc>
              <a:spcBef>
                <a:spcPct val="0"/>
              </a:spcBef>
            </a:pPr>
            <a:r>
              <a:rPr sz="4712" lang="en-US">
                <a:solidFill>
                  <a:srgbClr val="FFFFFF"/>
                </a:solidFill>
                <a:latin typeface="Carelia"/>
              </a:rPr>
              <a:t>02</a:t>
            </a:r>
          </a:p>
        </p:txBody>
      </p:sp>
      <p:sp>
        <p:nvSpPr>
          <p:cNvPr id="1048631" name="TextBox 10"/>
          <p:cNvSpPr txBox="1"/>
          <p:nvPr/>
        </p:nvSpPr>
        <p:spPr>
          <a:xfrm rot="0">
            <a:off x="3408544" y="2554066"/>
            <a:ext cx="12428591" cy="4138168"/>
          </a:xfrm>
          <a:prstGeom prst="rect"/>
        </p:spPr>
        <p:txBody>
          <a:bodyPr anchor="t" bIns="0" lIns="0" rIns="0" rtlCol="0" tIns="0">
            <a:spAutoFit/>
          </a:bodyPr>
          <a:p>
            <a:pPr algn="ctr">
              <a:lnSpc>
                <a:spcPts val="4073"/>
              </a:lnSpc>
            </a:pPr>
          </a:p>
          <a:p>
            <a:pPr algn="ctr">
              <a:lnSpc>
                <a:spcPts val="4073"/>
              </a:lnSpc>
              <a:spcBef>
                <a:spcPct val="0"/>
              </a:spcBef>
            </a:pPr>
            <a:r>
              <a:rPr sz="2909" lang="en-US">
                <a:solidFill>
                  <a:srgbClr val="000000"/>
                </a:solidFill>
                <a:latin typeface="Carelia"/>
              </a:rPr>
              <a:t>To safeguard sensitive information and maintain data integrity, implementing robust security measures and comprehensive employee training programs is paramount in mitigating the risk of data leakage. By proactively addressing potential vulnerabilities and educating employees on best practices, organizations can effectively mitigate the threat of unauthorized access and minimize the potential for severe financial and reputational damage resulting from data breaches.</a:t>
            </a: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White Illustrative Creative Literature Project Presentation</dc:title>
  <dc:creator>M2007J20CI</dc:creator>
  <dcterms:created xsi:type="dcterms:W3CDTF">2006-08-15T13:00:00Z</dcterms:created>
  <dcterms:modified xsi:type="dcterms:W3CDTF">2024-04-04T09:55:27Z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6993ab83c850482c8f97a16bc4bf860a</vt:lpwstr>
  </property>
</Properties>
</file>